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104"/>
  </p:notesMasterIdLst>
  <p:handoutMasterIdLst>
    <p:handoutMasterId r:id="rId105"/>
  </p:handoutMasterIdLst>
  <p:sldIdLst>
    <p:sldId id="1877" r:id="rId6"/>
    <p:sldId id="1550" r:id="rId7"/>
    <p:sldId id="1879" r:id="rId8"/>
    <p:sldId id="1899" r:id="rId9"/>
    <p:sldId id="1615" r:id="rId10"/>
    <p:sldId id="1616" r:id="rId11"/>
    <p:sldId id="1617" r:id="rId12"/>
    <p:sldId id="1618" r:id="rId13"/>
    <p:sldId id="1586" r:id="rId14"/>
    <p:sldId id="1613" r:id="rId15"/>
    <p:sldId id="1915" r:id="rId16"/>
    <p:sldId id="1827" r:id="rId17"/>
    <p:sldId id="1911" r:id="rId18"/>
    <p:sldId id="1912" r:id="rId19"/>
    <p:sldId id="1900" r:id="rId20"/>
    <p:sldId id="1835" r:id="rId21"/>
    <p:sldId id="1619" r:id="rId22"/>
    <p:sldId id="1620" r:id="rId23"/>
    <p:sldId id="1621" r:id="rId24"/>
    <p:sldId id="1622" r:id="rId25"/>
    <p:sldId id="1623" r:id="rId26"/>
    <p:sldId id="1589" r:id="rId27"/>
    <p:sldId id="1592" r:id="rId28"/>
    <p:sldId id="1593" r:id="rId29"/>
    <p:sldId id="1594" r:id="rId30"/>
    <p:sldId id="1830" r:id="rId31"/>
    <p:sldId id="1831" r:id="rId32"/>
    <p:sldId id="1901" r:id="rId33"/>
    <p:sldId id="1629" r:id="rId34"/>
    <p:sldId id="1630" r:id="rId35"/>
    <p:sldId id="1631" r:id="rId36"/>
    <p:sldId id="1632" r:id="rId37"/>
    <p:sldId id="1633" r:id="rId38"/>
    <p:sldId id="1634" r:id="rId39"/>
    <p:sldId id="1908" r:id="rId40"/>
    <p:sldId id="1636" r:id="rId41"/>
    <p:sldId id="1637" r:id="rId42"/>
    <p:sldId id="1643" r:id="rId43"/>
    <p:sldId id="1644" r:id="rId44"/>
    <p:sldId id="1645" r:id="rId45"/>
    <p:sldId id="1647" r:id="rId46"/>
    <p:sldId id="1913" r:id="rId47"/>
    <p:sldId id="1902" r:id="rId48"/>
    <p:sldId id="1903" r:id="rId49"/>
    <p:sldId id="1609" r:id="rId50"/>
    <p:sldId id="1610" r:id="rId51"/>
    <p:sldId id="1914" r:id="rId52"/>
    <p:sldId id="1904" r:id="rId53"/>
    <p:sldId id="1905" r:id="rId54"/>
    <p:sldId id="1602" r:id="rId55"/>
    <p:sldId id="1909" r:id="rId56"/>
    <p:sldId id="1910" r:id="rId57"/>
    <p:sldId id="1600" r:id="rId58"/>
    <p:sldId id="1832" r:id="rId59"/>
    <p:sldId id="1906" r:id="rId60"/>
    <p:sldId id="1907" r:id="rId61"/>
    <p:sldId id="1916" r:id="rId62"/>
    <p:sldId id="1898" r:id="rId63"/>
    <p:sldId id="1660" r:id="rId64"/>
    <p:sldId id="1670" r:id="rId65"/>
    <p:sldId id="1548" r:id="rId66"/>
    <p:sldId id="1635" r:id="rId67"/>
    <p:sldId id="1523" r:id="rId68"/>
    <p:sldId id="1716" r:id="rId69"/>
    <p:sldId id="1524" r:id="rId70"/>
    <p:sldId id="1802" r:id="rId71"/>
    <p:sldId id="1808" r:id="rId72"/>
    <p:sldId id="1876" r:id="rId73"/>
    <p:sldId id="1809" r:id="rId74"/>
    <p:sldId id="1803" r:id="rId75"/>
    <p:sldId id="1804" r:id="rId76"/>
    <p:sldId id="1893" r:id="rId77"/>
    <p:sldId id="1894" r:id="rId78"/>
    <p:sldId id="1895" r:id="rId79"/>
    <p:sldId id="1530" r:id="rId80"/>
    <p:sldId id="1531" r:id="rId81"/>
    <p:sldId id="1663" r:id="rId82"/>
    <p:sldId id="1878" r:id="rId83"/>
    <p:sldId id="1661" r:id="rId84"/>
    <p:sldId id="1880" r:id="rId85"/>
    <p:sldId id="1881" r:id="rId86"/>
    <p:sldId id="1882" r:id="rId87"/>
    <p:sldId id="1883" r:id="rId88"/>
    <p:sldId id="1884" r:id="rId89"/>
    <p:sldId id="1885" r:id="rId90"/>
    <p:sldId id="1886" r:id="rId91"/>
    <p:sldId id="1887" r:id="rId92"/>
    <p:sldId id="1888" r:id="rId93"/>
    <p:sldId id="1889" r:id="rId94"/>
    <p:sldId id="1890" r:id="rId95"/>
    <p:sldId id="1891" r:id="rId96"/>
    <p:sldId id="1892" r:id="rId97"/>
    <p:sldId id="1527" r:id="rId98"/>
    <p:sldId id="1528" r:id="rId99"/>
    <p:sldId id="1529" r:id="rId100"/>
    <p:sldId id="1896" r:id="rId101"/>
    <p:sldId id="1897" r:id="rId102"/>
    <p:sldId id="1532" r:id="rId10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7"/>
            <p14:sldId id="1550"/>
            <p14:sldId id="1879"/>
            <p14:sldId id="1899"/>
            <p14:sldId id="1615"/>
            <p14:sldId id="1616"/>
            <p14:sldId id="1617"/>
            <p14:sldId id="1618"/>
            <p14:sldId id="1586"/>
            <p14:sldId id="1613"/>
            <p14:sldId id="1915"/>
            <p14:sldId id="1827"/>
            <p14:sldId id="1911"/>
            <p14:sldId id="1912"/>
            <p14:sldId id="1900"/>
            <p14:sldId id="1835"/>
            <p14:sldId id="1619"/>
            <p14:sldId id="1620"/>
            <p14:sldId id="1621"/>
            <p14:sldId id="1622"/>
            <p14:sldId id="1623"/>
            <p14:sldId id="1589"/>
            <p14:sldId id="1592"/>
            <p14:sldId id="1593"/>
            <p14:sldId id="1594"/>
            <p14:sldId id="1830"/>
            <p14:sldId id="1831"/>
            <p14:sldId id="1901"/>
            <p14:sldId id="1629"/>
            <p14:sldId id="1630"/>
            <p14:sldId id="1631"/>
            <p14:sldId id="1632"/>
            <p14:sldId id="1633"/>
            <p14:sldId id="1634"/>
            <p14:sldId id="1908"/>
            <p14:sldId id="1636"/>
            <p14:sldId id="1637"/>
            <p14:sldId id="1643"/>
            <p14:sldId id="1644"/>
            <p14:sldId id="1645"/>
            <p14:sldId id="1647"/>
            <p14:sldId id="1913"/>
            <p14:sldId id="1902"/>
            <p14:sldId id="1903"/>
            <p14:sldId id="1609"/>
            <p14:sldId id="1610"/>
            <p14:sldId id="1914"/>
            <p14:sldId id="1904"/>
            <p14:sldId id="1905"/>
            <p14:sldId id="1602"/>
            <p14:sldId id="1909"/>
            <p14:sldId id="1910"/>
            <p14:sldId id="1600"/>
            <p14:sldId id="1832"/>
            <p14:sldId id="1906"/>
            <p14:sldId id="1907"/>
            <p14:sldId id="1916"/>
            <p14:sldId id="1898"/>
            <p14:sldId id="1660"/>
            <p14:sldId id="1670"/>
            <p14:sldId id="1548"/>
            <p14:sldId id="1635"/>
            <p14:sldId id="1523"/>
            <p14:sldId id="1716"/>
            <p14:sldId id="1524"/>
            <p14:sldId id="1802"/>
            <p14:sldId id="1808"/>
            <p14:sldId id="1876"/>
            <p14:sldId id="1809"/>
            <p14:sldId id="1803"/>
            <p14:sldId id="1804"/>
            <p14:sldId id="1893"/>
            <p14:sldId id="1894"/>
            <p14:sldId id="1895"/>
            <p14:sldId id="1530"/>
            <p14:sldId id="1531"/>
          </p14:sldIdLst>
        </p14:section>
        <p14:section name="Microsoft Ignite Tour Template Dark" id="{F4084540-D66E-4DA8-8D76-A7DDA7587CA9}">
          <p14:sldIdLst>
            <p14:sldId id="1663"/>
            <p14:sldId id="1878"/>
            <p14:sldId id="1661"/>
            <p14:sldId id="1880"/>
            <p14:sldId id="1881"/>
            <p14:sldId id="1882"/>
            <p14:sldId id="1883"/>
            <p14:sldId id="1884"/>
            <p14:sldId id="1885"/>
            <p14:sldId id="1886"/>
            <p14:sldId id="1887"/>
            <p14:sldId id="1888"/>
            <p14:sldId id="1889"/>
            <p14:sldId id="1890"/>
            <p14:sldId id="1891"/>
            <p14:sldId id="1892"/>
            <p14:sldId id="1527"/>
            <p14:sldId id="1528"/>
            <p14:sldId id="1529"/>
            <p14:sldId id="1896"/>
            <p14:sldId id="189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9" autoAdjust="0"/>
    <p:restoredTop sz="77335" autoAdjust="0"/>
  </p:normalViewPr>
  <p:slideViewPr>
    <p:cSldViewPr snapToGrid="0">
      <p:cViewPr varScale="1">
        <p:scale>
          <a:sx n="80" d="100"/>
          <a:sy n="80" d="100"/>
        </p:scale>
        <p:origin x="1047" y="48"/>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presProps" Target="pres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diagrams/_rels/data1.xml.rels><?xml version="1.0" encoding="UTF-8" standalone="yes"?>
<Relationships xmlns="http://schemas.openxmlformats.org/package/2006/relationships"><Relationship Id="rId1" Type="http://schemas.openxmlformats.org/officeDocument/2006/relationships/image" Target="../media/image58.png"/></Relationships>
</file>

<file path=ppt/diagrams/_rels/data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image" Target="../media/image5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9707B-17F0-4CAA-8108-0576F4F2AA58}" type="doc">
      <dgm:prSet loTypeId="urn:microsoft.com/office/officeart/2005/8/layout/hList7" loCatId="list" qsTypeId="urn:microsoft.com/office/officeart/2005/8/quickstyle/simple1" qsCatId="simple" csTypeId="urn:microsoft.com/office/officeart/2005/8/colors/accent0_1" csCatId="mainScheme" phldr="1"/>
      <dgm:spPr/>
    </dgm:pt>
    <dgm:pt modelId="{9245D095-021E-4A96-AF31-A5E42B35A3EB}">
      <dgm:prSet phldrT="[Text]"/>
      <dgm:spPr/>
      <dgm:t>
        <a:bodyPr/>
        <a:lstStyle/>
        <a:p>
          <a:r>
            <a:rPr lang="en-US" dirty="0"/>
            <a:t>Event Hubs</a:t>
          </a:r>
        </a:p>
      </dgm:t>
    </dgm:pt>
    <dgm:pt modelId="{1BC2777E-D367-4284-8646-AA5C3D1C05D0}" type="parTrans" cxnId="{0BA302C7-6150-4C7C-A1DD-E791B7963014}">
      <dgm:prSet/>
      <dgm:spPr/>
      <dgm:t>
        <a:bodyPr/>
        <a:lstStyle/>
        <a:p>
          <a:endParaRPr lang="en-US"/>
        </a:p>
      </dgm:t>
    </dgm:pt>
    <dgm:pt modelId="{EFE8BB77-76B0-4FEB-A36E-06121497CDDE}" type="sibTrans" cxnId="{0BA302C7-6150-4C7C-A1DD-E791B7963014}">
      <dgm:prSet/>
      <dgm:spPr/>
      <dgm:t>
        <a:bodyPr/>
        <a:lstStyle/>
        <a:p>
          <a:endParaRPr lang="en-US"/>
        </a:p>
      </dgm:t>
    </dgm:pt>
    <dgm:pt modelId="{673F272A-2826-479D-B9C7-8F2659C9C4D5}">
      <dgm:prSet phldrT="[Text]"/>
      <dgm:spPr/>
      <dgm:t>
        <a:bodyPr/>
        <a:lstStyle/>
        <a:p>
          <a:r>
            <a:rPr lang="en-US" dirty="0"/>
            <a:t>“Point in time” data</a:t>
          </a:r>
        </a:p>
      </dgm:t>
    </dgm:pt>
    <dgm:pt modelId="{9DB0CEC5-F70D-485F-A7DD-1D5A4DB79075}" type="parTrans" cxnId="{B29BA01D-14E2-4A40-9F4C-C5900BC6D72D}">
      <dgm:prSet/>
      <dgm:spPr/>
      <dgm:t>
        <a:bodyPr/>
        <a:lstStyle/>
        <a:p>
          <a:endParaRPr lang="en-US"/>
        </a:p>
      </dgm:t>
    </dgm:pt>
    <dgm:pt modelId="{0A86DE9A-4F4A-4D39-AE20-47B1BB639000}" type="sibTrans" cxnId="{B29BA01D-14E2-4A40-9F4C-C5900BC6D72D}">
      <dgm:prSet/>
      <dgm:spPr/>
      <dgm:t>
        <a:bodyPr/>
        <a:lstStyle/>
        <a:p>
          <a:endParaRPr lang="en-US"/>
        </a:p>
      </dgm:t>
    </dgm:pt>
    <dgm:pt modelId="{15AB46B1-A313-4C66-8CDB-91E15114AEA1}">
      <dgm:prSet phldrT="[Text]"/>
      <dgm:spPr/>
      <dgm:t>
        <a:bodyPr/>
        <a:lstStyle/>
        <a:p>
          <a:r>
            <a:rPr lang="en-US" dirty="0"/>
            <a:t>Fast pull</a:t>
          </a:r>
        </a:p>
      </dgm:t>
    </dgm:pt>
    <dgm:pt modelId="{D63EA956-96AD-43C8-AE6A-8E6A4D848C70}" type="parTrans" cxnId="{5FFDE7CD-1C59-4E2F-B037-61A17D77EEF2}">
      <dgm:prSet/>
      <dgm:spPr/>
      <dgm:t>
        <a:bodyPr/>
        <a:lstStyle/>
        <a:p>
          <a:endParaRPr lang="en-US"/>
        </a:p>
      </dgm:t>
    </dgm:pt>
    <dgm:pt modelId="{6BA04632-FE7F-440A-920B-C52D2DBC6324}" type="sibTrans" cxnId="{5FFDE7CD-1C59-4E2F-B037-61A17D77EEF2}">
      <dgm:prSet/>
      <dgm:spPr/>
      <dgm:t>
        <a:bodyPr/>
        <a:lstStyle/>
        <a:p>
          <a:endParaRPr lang="en-US"/>
        </a:p>
      </dgm:t>
    </dgm:pt>
    <dgm:pt modelId="{439BD50B-0F03-4B5C-9256-F3E7A7DA4942}">
      <dgm:prSet phldrT="[Text]"/>
      <dgm:spPr/>
      <dgm:t>
        <a:bodyPr/>
        <a:lstStyle/>
        <a:p>
          <a:r>
            <a:rPr lang="en-US" dirty="0"/>
            <a:t>Replay / strict ordering</a:t>
          </a:r>
        </a:p>
      </dgm:t>
    </dgm:pt>
    <dgm:pt modelId="{3C19CB0B-6DB4-4341-9002-4EEC147B8D7B}" type="parTrans" cxnId="{03FCAF5A-71C9-4B05-96E4-2430440F6E8F}">
      <dgm:prSet/>
      <dgm:spPr/>
      <dgm:t>
        <a:bodyPr/>
        <a:lstStyle/>
        <a:p>
          <a:endParaRPr lang="en-US"/>
        </a:p>
      </dgm:t>
    </dgm:pt>
    <dgm:pt modelId="{F0DFD3F6-5994-40C5-B0DF-83CB8AA1A58C}" type="sibTrans" cxnId="{03FCAF5A-71C9-4B05-96E4-2430440F6E8F}">
      <dgm:prSet/>
      <dgm:spPr/>
      <dgm:t>
        <a:bodyPr/>
        <a:lstStyle/>
        <a:p>
          <a:endParaRPr lang="en-US"/>
        </a:p>
      </dgm:t>
    </dgm:pt>
    <dgm:pt modelId="{DC6ABC35-0CDB-43A9-9530-9C211063DB6C}">
      <dgm:prSet phldrT="[Text]"/>
      <dgm:spPr/>
      <dgm:t>
        <a:bodyPr/>
        <a:lstStyle/>
        <a:p>
          <a:r>
            <a:rPr lang="en-US" dirty="0"/>
            <a:t>Big data streams</a:t>
          </a:r>
        </a:p>
      </dgm:t>
    </dgm:pt>
    <dgm:pt modelId="{F8439B3B-9A4C-4082-B192-504B4F9CC7F0}" type="parTrans" cxnId="{45365984-EED3-4A73-A59A-A68729745AFB}">
      <dgm:prSet/>
      <dgm:spPr/>
      <dgm:t>
        <a:bodyPr/>
        <a:lstStyle/>
        <a:p>
          <a:endParaRPr lang="en-US"/>
        </a:p>
      </dgm:t>
    </dgm:pt>
    <dgm:pt modelId="{2B70E433-B739-48E4-B065-0093BC6935B1}" type="sibTrans" cxnId="{45365984-EED3-4A73-A59A-A68729745AFB}">
      <dgm:prSet/>
      <dgm:spPr/>
      <dgm:t>
        <a:bodyPr/>
        <a:lstStyle/>
        <a:p>
          <a:endParaRPr lang="en-US"/>
        </a:p>
      </dgm:t>
    </dgm:pt>
    <dgm:pt modelId="{C114D272-3D48-45B9-A4EA-7CFE7BCA6533}" type="pres">
      <dgm:prSet presAssocID="{6A99707B-17F0-4CAA-8108-0576F4F2AA58}" presName="Name0" presStyleCnt="0">
        <dgm:presLayoutVars>
          <dgm:dir/>
          <dgm:resizeHandles val="exact"/>
        </dgm:presLayoutVars>
      </dgm:prSet>
      <dgm:spPr/>
    </dgm:pt>
    <dgm:pt modelId="{57B22673-341A-4F55-A20C-9F80777CEAC6}" type="pres">
      <dgm:prSet presAssocID="{6A99707B-17F0-4CAA-8108-0576F4F2AA58}" presName="fgShape" presStyleLbl="fgShp" presStyleIdx="0" presStyleCnt="1"/>
      <dgm:spPr/>
    </dgm:pt>
    <dgm:pt modelId="{9BF42F6D-B300-44AC-A3E1-DC7CFB9DFCBA}" type="pres">
      <dgm:prSet presAssocID="{6A99707B-17F0-4CAA-8108-0576F4F2AA58}" presName="linComp" presStyleCnt="0"/>
      <dgm:spPr/>
    </dgm:pt>
    <dgm:pt modelId="{CC9608C3-C88A-47C8-953A-08CC409D1852}" type="pres">
      <dgm:prSet presAssocID="{9245D095-021E-4A96-AF31-A5E42B35A3EB}" presName="compNode" presStyleCnt="0"/>
      <dgm:spPr/>
    </dgm:pt>
    <dgm:pt modelId="{3FE2A59D-A864-408C-9AF6-2F0B22BD6011}" type="pres">
      <dgm:prSet presAssocID="{9245D095-021E-4A96-AF31-A5E42B35A3EB}" presName="bkgdShape" presStyleLbl="node1" presStyleIdx="0" presStyleCnt="1"/>
      <dgm:spPr/>
    </dgm:pt>
    <dgm:pt modelId="{BAACAC37-CF46-40D0-BCEA-31E3E9121742}" type="pres">
      <dgm:prSet presAssocID="{9245D095-021E-4A96-AF31-A5E42B35A3EB}" presName="nodeTx" presStyleLbl="node1" presStyleIdx="0" presStyleCnt="1">
        <dgm:presLayoutVars>
          <dgm:bulletEnabled val="1"/>
        </dgm:presLayoutVars>
      </dgm:prSet>
      <dgm:spPr/>
    </dgm:pt>
    <dgm:pt modelId="{81709A95-3FF2-4D85-95CF-F1552C5BB28B}" type="pres">
      <dgm:prSet presAssocID="{9245D095-021E-4A96-AF31-A5E42B35A3EB}" presName="invisiNode" presStyleLbl="node1" presStyleIdx="0" presStyleCnt="1"/>
      <dgm:spPr/>
    </dgm:pt>
    <dgm:pt modelId="{A7AEA687-1733-422C-8E89-A902C31A36AA}" type="pres">
      <dgm:prSet presAssocID="{9245D095-021E-4A96-AF31-A5E42B35A3EB}" presName="imagNod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28A94206-67AE-47C5-810D-FBDEF97D306E}" type="presOf" srcId="{6A99707B-17F0-4CAA-8108-0576F4F2AA58}" destId="{C114D272-3D48-45B9-A4EA-7CFE7BCA6533}" srcOrd="0" destOrd="0" presId="urn:microsoft.com/office/officeart/2005/8/layout/hList7"/>
    <dgm:cxn modelId="{624B7E06-79E5-4154-BA9B-701408A8131B}" type="presOf" srcId="{673F272A-2826-479D-B9C7-8F2659C9C4D5}" destId="{BAACAC37-CF46-40D0-BCEA-31E3E9121742}" srcOrd="1" destOrd="1" presId="urn:microsoft.com/office/officeart/2005/8/layout/hList7"/>
    <dgm:cxn modelId="{B29BA01D-14E2-4A40-9F4C-C5900BC6D72D}" srcId="{9245D095-021E-4A96-AF31-A5E42B35A3EB}" destId="{673F272A-2826-479D-B9C7-8F2659C9C4D5}" srcOrd="0" destOrd="0" parTransId="{9DB0CEC5-F70D-485F-A7DD-1D5A4DB79075}" sibTransId="{0A86DE9A-4F4A-4D39-AE20-47B1BB639000}"/>
    <dgm:cxn modelId="{676F2F24-962B-477B-8B94-F54C50B34B80}" type="presOf" srcId="{15AB46B1-A313-4C66-8CDB-91E15114AEA1}" destId="{BAACAC37-CF46-40D0-BCEA-31E3E9121742}" srcOrd="1" destOrd="2" presId="urn:microsoft.com/office/officeart/2005/8/layout/hList7"/>
    <dgm:cxn modelId="{5B77182E-6200-42F2-8582-9F13978E183A}" type="presOf" srcId="{439BD50B-0F03-4B5C-9256-F3E7A7DA4942}" destId="{3FE2A59D-A864-408C-9AF6-2F0B22BD6011}" srcOrd="0" destOrd="3" presId="urn:microsoft.com/office/officeart/2005/8/layout/hList7"/>
    <dgm:cxn modelId="{92510B46-C16F-473A-98B9-510078D2A137}" type="presOf" srcId="{673F272A-2826-479D-B9C7-8F2659C9C4D5}" destId="{3FE2A59D-A864-408C-9AF6-2F0B22BD6011}" srcOrd="0" destOrd="1" presId="urn:microsoft.com/office/officeart/2005/8/layout/hList7"/>
    <dgm:cxn modelId="{314CED4D-3067-41CE-9DDB-CD9B0F833907}" type="presOf" srcId="{15AB46B1-A313-4C66-8CDB-91E15114AEA1}" destId="{3FE2A59D-A864-408C-9AF6-2F0B22BD6011}" srcOrd="0" destOrd="2" presId="urn:microsoft.com/office/officeart/2005/8/layout/hList7"/>
    <dgm:cxn modelId="{03FCAF5A-71C9-4B05-96E4-2430440F6E8F}" srcId="{9245D095-021E-4A96-AF31-A5E42B35A3EB}" destId="{439BD50B-0F03-4B5C-9256-F3E7A7DA4942}" srcOrd="2" destOrd="0" parTransId="{3C19CB0B-6DB4-4341-9002-4EEC147B8D7B}" sibTransId="{F0DFD3F6-5994-40C5-B0DF-83CB8AA1A58C}"/>
    <dgm:cxn modelId="{12A74282-100D-432F-9454-C2E3CDD6A0FA}" type="presOf" srcId="{DC6ABC35-0CDB-43A9-9530-9C211063DB6C}" destId="{3FE2A59D-A864-408C-9AF6-2F0B22BD6011}" srcOrd="0" destOrd="4" presId="urn:microsoft.com/office/officeart/2005/8/layout/hList7"/>
    <dgm:cxn modelId="{45365984-EED3-4A73-A59A-A68729745AFB}" srcId="{9245D095-021E-4A96-AF31-A5E42B35A3EB}" destId="{DC6ABC35-0CDB-43A9-9530-9C211063DB6C}" srcOrd="3" destOrd="0" parTransId="{F8439B3B-9A4C-4082-B192-504B4F9CC7F0}" sibTransId="{2B70E433-B739-48E4-B065-0093BC6935B1}"/>
    <dgm:cxn modelId="{E558CB8B-45AA-4AF9-BBB3-F0820A661D72}" type="presOf" srcId="{9245D095-021E-4A96-AF31-A5E42B35A3EB}" destId="{3FE2A59D-A864-408C-9AF6-2F0B22BD6011}" srcOrd="0" destOrd="0" presId="urn:microsoft.com/office/officeart/2005/8/layout/hList7"/>
    <dgm:cxn modelId="{0E772F9D-C2EC-4F42-99C0-031092D42B1B}" type="presOf" srcId="{9245D095-021E-4A96-AF31-A5E42B35A3EB}" destId="{BAACAC37-CF46-40D0-BCEA-31E3E9121742}" srcOrd="1" destOrd="0" presId="urn:microsoft.com/office/officeart/2005/8/layout/hList7"/>
    <dgm:cxn modelId="{0BA302C7-6150-4C7C-A1DD-E791B7963014}" srcId="{6A99707B-17F0-4CAA-8108-0576F4F2AA58}" destId="{9245D095-021E-4A96-AF31-A5E42B35A3EB}" srcOrd="0" destOrd="0" parTransId="{1BC2777E-D367-4284-8646-AA5C3D1C05D0}" sibTransId="{EFE8BB77-76B0-4FEB-A36E-06121497CDDE}"/>
    <dgm:cxn modelId="{5FFDE7CD-1C59-4E2F-B037-61A17D77EEF2}" srcId="{9245D095-021E-4A96-AF31-A5E42B35A3EB}" destId="{15AB46B1-A313-4C66-8CDB-91E15114AEA1}" srcOrd="1" destOrd="0" parTransId="{D63EA956-96AD-43C8-AE6A-8E6A4D848C70}" sibTransId="{6BA04632-FE7F-440A-920B-C52D2DBC6324}"/>
    <dgm:cxn modelId="{CEEEC7E6-65F2-4564-833F-C7328A75F301}" type="presOf" srcId="{439BD50B-0F03-4B5C-9256-F3E7A7DA4942}" destId="{BAACAC37-CF46-40D0-BCEA-31E3E9121742}" srcOrd="1" destOrd="3" presId="urn:microsoft.com/office/officeart/2005/8/layout/hList7"/>
    <dgm:cxn modelId="{ED815DEF-0D34-45F3-A1C7-1C0FC03329EE}" type="presOf" srcId="{DC6ABC35-0CDB-43A9-9530-9C211063DB6C}" destId="{BAACAC37-CF46-40D0-BCEA-31E3E9121742}" srcOrd="1" destOrd="4" presId="urn:microsoft.com/office/officeart/2005/8/layout/hList7"/>
    <dgm:cxn modelId="{8DD47182-086B-4532-9370-270A42779553}" type="presParOf" srcId="{C114D272-3D48-45B9-A4EA-7CFE7BCA6533}" destId="{57B22673-341A-4F55-A20C-9F80777CEAC6}" srcOrd="0" destOrd="0" presId="urn:microsoft.com/office/officeart/2005/8/layout/hList7"/>
    <dgm:cxn modelId="{F1BEB81D-9EB9-415B-BC4F-9EACF2AA62ED}" type="presParOf" srcId="{C114D272-3D48-45B9-A4EA-7CFE7BCA6533}" destId="{9BF42F6D-B300-44AC-A3E1-DC7CFB9DFCBA}" srcOrd="1" destOrd="0" presId="urn:microsoft.com/office/officeart/2005/8/layout/hList7"/>
    <dgm:cxn modelId="{22F0EF85-41DF-43E9-B703-07EBA4D8910B}" type="presParOf" srcId="{9BF42F6D-B300-44AC-A3E1-DC7CFB9DFCBA}" destId="{CC9608C3-C88A-47C8-953A-08CC409D1852}" srcOrd="0" destOrd="0" presId="urn:microsoft.com/office/officeart/2005/8/layout/hList7"/>
    <dgm:cxn modelId="{B7F8C4A1-2617-4B20-B3A3-A1707A37AE12}" type="presParOf" srcId="{CC9608C3-C88A-47C8-953A-08CC409D1852}" destId="{3FE2A59D-A864-408C-9AF6-2F0B22BD6011}" srcOrd="0" destOrd="0" presId="urn:microsoft.com/office/officeart/2005/8/layout/hList7"/>
    <dgm:cxn modelId="{AAC76243-7A4B-42EF-9D27-6FB4B1E72D48}" type="presParOf" srcId="{CC9608C3-C88A-47C8-953A-08CC409D1852}" destId="{BAACAC37-CF46-40D0-BCEA-31E3E9121742}" srcOrd="1" destOrd="0" presId="urn:microsoft.com/office/officeart/2005/8/layout/hList7"/>
    <dgm:cxn modelId="{A92D4873-5364-45E7-AF37-7FC9653A2297}" type="presParOf" srcId="{CC9608C3-C88A-47C8-953A-08CC409D1852}" destId="{81709A95-3FF2-4D85-95CF-F1552C5BB28B}" srcOrd="2" destOrd="0" presId="urn:microsoft.com/office/officeart/2005/8/layout/hList7"/>
    <dgm:cxn modelId="{6093E0C1-9565-4DE6-93AD-A236567781AF}" type="presParOf" srcId="{CC9608C3-C88A-47C8-953A-08CC409D1852}" destId="{A7AEA687-1733-422C-8E89-A902C31A36A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99707B-17F0-4CAA-8108-0576F4F2AA58}" type="doc">
      <dgm:prSet loTypeId="urn:microsoft.com/office/officeart/2005/8/layout/hList7" loCatId="list" qsTypeId="urn:microsoft.com/office/officeart/2005/8/quickstyle/simple1" qsCatId="simple" csTypeId="urn:microsoft.com/office/officeart/2005/8/colors/accent0_1" csCatId="mainScheme" phldr="1"/>
      <dgm:spPr/>
    </dgm:pt>
    <dgm:pt modelId="{9245D095-021E-4A96-AF31-A5E42B35A3EB}">
      <dgm:prSet phldrT="[Text]"/>
      <dgm:spPr/>
      <dgm:t>
        <a:bodyPr/>
        <a:lstStyle/>
        <a:p>
          <a:r>
            <a:rPr lang="en-US" dirty="0"/>
            <a:t>Event Hubs</a:t>
          </a:r>
        </a:p>
      </dgm:t>
    </dgm:pt>
    <dgm:pt modelId="{1BC2777E-D367-4284-8646-AA5C3D1C05D0}" type="parTrans" cxnId="{0BA302C7-6150-4C7C-A1DD-E791B7963014}">
      <dgm:prSet/>
      <dgm:spPr/>
      <dgm:t>
        <a:bodyPr/>
        <a:lstStyle/>
        <a:p>
          <a:endParaRPr lang="en-US"/>
        </a:p>
      </dgm:t>
    </dgm:pt>
    <dgm:pt modelId="{EFE8BB77-76B0-4FEB-A36E-06121497CDDE}" type="sibTrans" cxnId="{0BA302C7-6150-4C7C-A1DD-E791B7963014}">
      <dgm:prSet/>
      <dgm:spPr/>
      <dgm:t>
        <a:bodyPr/>
        <a:lstStyle/>
        <a:p>
          <a:endParaRPr lang="en-US"/>
        </a:p>
      </dgm:t>
    </dgm:pt>
    <dgm:pt modelId="{163789C2-98DD-4F2D-80D2-BA699F720EEA}">
      <dgm:prSet phldrT="[Text]"/>
      <dgm:spPr/>
      <dgm:t>
        <a:bodyPr/>
        <a:lstStyle/>
        <a:p>
          <a:r>
            <a:rPr lang="en-US" dirty="0"/>
            <a:t>Service Bus</a:t>
          </a:r>
        </a:p>
      </dgm:t>
    </dgm:pt>
    <dgm:pt modelId="{21F2BEB0-7C82-4610-8AC8-2C2050DFC59C}" type="parTrans" cxnId="{E8BAF607-B97C-449D-8811-295F14AE835D}">
      <dgm:prSet/>
      <dgm:spPr/>
      <dgm:t>
        <a:bodyPr/>
        <a:lstStyle/>
        <a:p>
          <a:endParaRPr lang="en-US"/>
        </a:p>
      </dgm:t>
    </dgm:pt>
    <dgm:pt modelId="{D01A8633-5DE1-4449-B736-62C4315611D7}" type="sibTrans" cxnId="{E8BAF607-B97C-449D-8811-295F14AE835D}">
      <dgm:prSet/>
      <dgm:spPr/>
      <dgm:t>
        <a:bodyPr/>
        <a:lstStyle/>
        <a:p>
          <a:endParaRPr lang="en-US"/>
        </a:p>
      </dgm:t>
    </dgm:pt>
    <dgm:pt modelId="{673F272A-2826-479D-B9C7-8F2659C9C4D5}">
      <dgm:prSet phldrT="[Text]"/>
      <dgm:spPr/>
      <dgm:t>
        <a:bodyPr/>
        <a:lstStyle/>
        <a:p>
          <a:r>
            <a:rPr lang="en-US" dirty="0"/>
            <a:t>“Point in time” data</a:t>
          </a:r>
        </a:p>
      </dgm:t>
    </dgm:pt>
    <dgm:pt modelId="{9DB0CEC5-F70D-485F-A7DD-1D5A4DB79075}" type="parTrans" cxnId="{B29BA01D-14E2-4A40-9F4C-C5900BC6D72D}">
      <dgm:prSet/>
      <dgm:spPr/>
      <dgm:t>
        <a:bodyPr/>
        <a:lstStyle/>
        <a:p>
          <a:endParaRPr lang="en-US"/>
        </a:p>
      </dgm:t>
    </dgm:pt>
    <dgm:pt modelId="{0A86DE9A-4F4A-4D39-AE20-47B1BB639000}" type="sibTrans" cxnId="{B29BA01D-14E2-4A40-9F4C-C5900BC6D72D}">
      <dgm:prSet/>
      <dgm:spPr/>
      <dgm:t>
        <a:bodyPr/>
        <a:lstStyle/>
        <a:p>
          <a:endParaRPr lang="en-US"/>
        </a:p>
      </dgm:t>
    </dgm:pt>
    <dgm:pt modelId="{15AB46B1-A313-4C66-8CDB-91E15114AEA1}">
      <dgm:prSet phldrT="[Text]"/>
      <dgm:spPr/>
      <dgm:t>
        <a:bodyPr/>
        <a:lstStyle/>
        <a:p>
          <a:r>
            <a:rPr lang="en-US" dirty="0"/>
            <a:t>Fast pull</a:t>
          </a:r>
        </a:p>
      </dgm:t>
    </dgm:pt>
    <dgm:pt modelId="{D63EA956-96AD-43C8-AE6A-8E6A4D848C70}" type="parTrans" cxnId="{5FFDE7CD-1C59-4E2F-B037-61A17D77EEF2}">
      <dgm:prSet/>
      <dgm:spPr/>
      <dgm:t>
        <a:bodyPr/>
        <a:lstStyle/>
        <a:p>
          <a:endParaRPr lang="en-US"/>
        </a:p>
      </dgm:t>
    </dgm:pt>
    <dgm:pt modelId="{6BA04632-FE7F-440A-920B-C52D2DBC6324}" type="sibTrans" cxnId="{5FFDE7CD-1C59-4E2F-B037-61A17D77EEF2}">
      <dgm:prSet/>
      <dgm:spPr/>
      <dgm:t>
        <a:bodyPr/>
        <a:lstStyle/>
        <a:p>
          <a:endParaRPr lang="en-US"/>
        </a:p>
      </dgm:t>
    </dgm:pt>
    <dgm:pt modelId="{439BD50B-0F03-4B5C-9256-F3E7A7DA4942}">
      <dgm:prSet phldrT="[Text]"/>
      <dgm:spPr/>
      <dgm:t>
        <a:bodyPr/>
        <a:lstStyle/>
        <a:p>
          <a:r>
            <a:rPr lang="en-US"/>
            <a:t>Replay / strict ordering</a:t>
          </a:r>
          <a:endParaRPr lang="en-US" dirty="0"/>
        </a:p>
      </dgm:t>
    </dgm:pt>
    <dgm:pt modelId="{3C19CB0B-6DB4-4341-9002-4EEC147B8D7B}" type="parTrans" cxnId="{03FCAF5A-71C9-4B05-96E4-2430440F6E8F}">
      <dgm:prSet/>
      <dgm:spPr/>
      <dgm:t>
        <a:bodyPr/>
        <a:lstStyle/>
        <a:p>
          <a:endParaRPr lang="en-US"/>
        </a:p>
      </dgm:t>
    </dgm:pt>
    <dgm:pt modelId="{F0DFD3F6-5994-40C5-B0DF-83CB8AA1A58C}" type="sibTrans" cxnId="{03FCAF5A-71C9-4B05-96E4-2430440F6E8F}">
      <dgm:prSet/>
      <dgm:spPr/>
      <dgm:t>
        <a:bodyPr/>
        <a:lstStyle/>
        <a:p>
          <a:endParaRPr lang="en-US"/>
        </a:p>
      </dgm:t>
    </dgm:pt>
    <dgm:pt modelId="{DC6ABC35-0CDB-43A9-9530-9C211063DB6C}">
      <dgm:prSet phldrT="[Text]"/>
      <dgm:spPr/>
      <dgm:t>
        <a:bodyPr/>
        <a:lstStyle/>
        <a:p>
          <a:endParaRPr lang="en-US" dirty="0"/>
        </a:p>
      </dgm:t>
    </dgm:pt>
    <dgm:pt modelId="{F8439B3B-9A4C-4082-B192-504B4F9CC7F0}" type="parTrans" cxnId="{45365984-EED3-4A73-A59A-A68729745AFB}">
      <dgm:prSet/>
      <dgm:spPr/>
      <dgm:t>
        <a:bodyPr/>
        <a:lstStyle/>
        <a:p>
          <a:endParaRPr lang="en-US"/>
        </a:p>
      </dgm:t>
    </dgm:pt>
    <dgm:pt modelId="{2B70E433-B739-48E4-B065-0093BC6935B1}" type="sibTrans" cxnId="{45365984-EED3-4A73-A59A-A68729745AFB}">
      <dgm:prSet/>
      <dgm:spPr/>
      <dgm:t>
        <a:bodyPr/>
        <a:lstStyle/>
        <a:p>
          <a:endParaRPr lang="en-US"/>
        </a:p>
      </dgm:t>
    </dgm:pt>
    <dgm:pt modelId="{A8C71BF2-85AB-4C10-9493-B34CCE2BC5B8}">
      <dgm:prSet phldrT="[Text]"/>
      <dgm:spPr/>
      <dgm:t>
        <a:bodyPr/>
        <a:lstStyle/>
        <a:p>
          <a:r>
            <a:rPr lang="en-US" dirty="0"/>
            <a:t>Queue for critical items</a:t>
          </a:r>
        </a:p>
      </dgm:t>
    </dgm:pt>
    <dgm:pt modelId="{12EEA1FB-5442-44B6-BCC0-64828649C865}" type="parTrans" cxnId="{A67C029C-8535-4AC3-9293-BD26B3C72145}">
      <dgm:prSet/>
      <dgm:spPr/>
      <dgm:t>
        <a:bodyPr/>
        <a:lstStyle/>
        <a:p>
          <a:endParaRPr lang="en-US"/>
        </a:p>
      </dgm:t>
    </dgm:pt>
    <dgm:pt modelId="{D8D471E2-B384-48F5-890B-CB36E276E7EC}" type="sibTrans" cxnId="{A67C029C-8535-4AC3-9293-BD26B3C72145}">
      <dgm:prSet/>
      <dgm:spPr/>
      <dgm:t>
        <a:bodyPr/>
        <a:lstStyle/>
        <a:p>
          <a:endParaRPr lang="en-US"/>
        </a:p>
      </dgm:t>
    </dgm:pt>
    <dgm:pt modelId="{15EE3366-E975-43E0-BCCE-0DAC5F8B95E5}">
      <dgm:prSet phldrT="[Text]"/>
      <dgm:spPr/>
      <dgm:t>
        <a:bodyPr/>
        <a:lstStyle/>
        <a:p>
          <a:r>
            <a:rPr lang="en-US" dirty="0"/>
            <a:t>Routing</a:t>
          </a:r>
        </a:p>
      </dgm:t>
    </dgm:pt>
    <dgm:pt modelId="{78F8551F-B610-4838-BB84-74826A6F913F}" type="parTrans" cxnId="{3F4B0580-B727-47D6-B25F-C87072831486}">
      <dgm:prSet/>
      <dgm:spPr/>
      <dgm:t>
        <a:bodyPr/>
        <a:lstStyle/>
        <a:p>
          <a:endParaRPr lang="en-US"/>
        </a:p>
      </dgm:t>
    </dgm:pt>
    <dgm:pt modelId="{65A36C4C-D295-40DB-90C3-26E4A89BE3D9}" type="sibTrans" cxnId="{3F4B0580-B727-47D6-B25F-C87072831486}">
      <dgm:prSet/>
      <dgm:spPr/>
      <dgm:t>
        <a:bodyPr/>
        <a:lstStyle/>
        <a:p>
          <a:endParaRPr lang="en-US"/>
        </a:p>
      </dgm:t>
    </dgm:pt>
    <dgm:pt modelId="{11EE1C4F-75A0-443D-9ADF-B55E397CE4CA}">
      <dgm:prSet phldrT="[Text]"/>
      <dgm:spPr/>
      <dgm:t>
        <a:bodyPr/>
        <a:lstStyle/>
        <a:p>
          <a:r>
            <a:rPr lang="en-US" dirty="0"/>
            <a:t>Workflow</a:t>
          </a:r>
        </a:p>
      </dgm:t>
    </dgm:pt>
    <dgm:pt modelId="{D1161EB2-165D-4B58-89E5-38CC8F7ADC45}" type="parTrans" cxnId="{F0A0E01B-E1D3-4CB9-8C5E-770852B72DD3}">
      <dgm:prSet/>
      <dgm:spPr/>
      <dgm:t>
        <a:bodyPr/>
        <a:lstStyle/>
        <a:p>
          <a:endParaRPr lang="en-US"/>
        </a:p>
      </dgm:t>
    </dgm:pt>
    <dgm:pt modelId="{ECC0A570-A477-4605-ADDA-C9E1143512D2}" type="sibTrans" cxnId="{F0A0E01B-E1D3-4CB9-8C5E-770852B72DD3}">
      <dgm:prSet/>
      <dgm:spPr/>
      <dgm:t>
        <a:bodyPr/>
        <a:lstStyle/>
        <a:p>
          <a:endParaRPr lang="en-US"/>
        </a:p>
      </dgm:t>
    </dgm:pt>
    <dgm:pt modelId="{3471DB29-3AC7-491A-A720-F5311401A7D8}">
      <dgm:prSet phldrT="[Text]"/>
      <dgm:spPr/>
      <dgm:t>
        <a:bodyPr/>
        <a:lstStyle/>
        <a:p>
          <a:r>
            <a:rPr lang="en-US" dirty="0"/>
            <a:t>Transactional</a:t>
          </a:r>
        </a:p>
      </dgm:t>
    </dgm:pt>
    <dgm:pt modelId="{E499AC5C-A651-49F9-8A66-0DC1026E4502}" type="parTrans" cxnId="{748493BB-E999-4399-88B7-AB226CF6434C}">
      <dgm:prSet/>
      <dgm:spPr/>
      <dgm:t>
        <a:bodyPr/>
        <a:lstStyle/>
        <a:p>
          <a:endParaRPr lang="en-US"/>
        </a:p>
      </dgm:t>
    </dgm:pt>
    <dgm:pt modelId="{0D45431B-FACC-4536-857A-F9B06A609101}" type="sibTrans" cxnId="{748493BB-E999-4399-88B7-AB226CF6434C}">
      <dgm:prSet/>
      <dgm:spPr/>
      <dgm:t>
        <a:bodyPr/>
        <a:lstStyle/>
        <a:p>
          <a:endParaRPr lang="en-US"/>
        </a:p>
      </dgm:t>
    </dgm:pt>
    <dgm:pt modelId="{64D5F5CC-B5DB-4F0D-8B58-CE95FAC24596}">
      <dgm:prSet/>
      <dgm:spPr/>
      <dgm:t>
        <a:bodyPr/>
        <a:lstStyle/>
        <a:p>
          <a:r>
            <a:rPr lang="en-US" dirty="0"/>
            <a:t>Big data streams</a:t>
          </a:r>
        </a:p>
      </dgm:t>
    </dgm:pt>
    <dgm:pt modelId="{B3A187F6-122A-4A68-BE28-87D08DE23EC4}" type="parTrans" cxnId="{7455F071-FBE3-4FC3-B8E2-CFB1A059975C}">
      <dgm:prSet/>
      <dgm:spPr/>
      <dgm:t>
        <a:bodyPr/>
        <a:lstStyle/>
        <a:p>
          <a:endParaRPr lang="en-US"/>
        </a:p>
      </dgm:t>
    </dgm:pt>
    <dgm:pt modelId="{E12C3510-A210-447A-A56B-32C31CA0A0CA}" type="sibTrans" cxnId="{7455F071-FBE3-4FC3-B8E2-CFB1A059975C}">
      <dgm:prSet/>
      <dgm:spPr/>
      <dgm:t>
        <a:bodyPr/>
        <a:lstStyle/>
        <a:p>
          <a:endParaRPr lang="en-US"/>
        </a:p>
      </dgm:t>
    </dgm:pt>
    <dgm:pt modelId="{C114D272-3D48-45B9-A4EA-7CFE7BCA6533}" type="pres">
      <dgm:prSet presAssocID="{6A99707B-17F0-4CAA-8108-0576F4F2AA58}" presName="Name0" presStyleCnt="0">
        <dgm:presLayoutVars>
          <dgm:dir/>
          <dgm:resizeHandles val="exact"/>
        </dgm:presLayoutVars>
      </dgm:prSet>
      <dgm:spPr/>
    </dgm:pt>
    <dgm:pt modelId="{57B22673-341A-4F55-A20C-9F80777CEAC6}" type="pres">
      <dgm:prSet presAssocID="{6A99707B-17F0-4CAA-8108-0576F4F2AA58}" presName="fgShape" presStyleLbl="fgShp" presStyleIdx="0" presStyleCnt="1"/>
      <dgm:spPr/>
    </dgm:pt>
    <dgm:pt modelId="{9BF42F6D-B300-44AC-A3E1-DC7CFB9DFCBA}" type="pres">
      <dgm:prSet presAssocID="{6A99707B-17F0-4CAA-8108-0576F4F2AA58}" presName="linComp" presStyleCnt="0"/>
      <dgm:spPr/>
    </dgm:pt>
    <dgm:pt modelId="{CC9608C3-C88A-47C8-953A-08CC409D1852}" type="pres">
      <dgm:prSet presAssocID="{9245D095-021E-4A96-AF31-A5E42B35A3EB}" presName="compNode" presStyleCnt="0"/>
      <dgm:spPr/>
    </dgm:pt>
    <dgm:pt modelId="{3FE2A59D-A864-408C-9AF6-2F0B22BD6011}" type="pres">
      <dgm:prSet presAssocID="{9245D095-021E-4A96-AF31-A5E42B35A3EB}" presName="bkgdShape" presStyleLbl="node1" presStyleIdx="0" presStyleCnt="2"/>
      <dgm:spPr/>
    </dgm:pt>
    <dgm:pt modelId="{BAACAC37-CF46-40D0-BCEA-31E3E9121742}" type="pres">
      <dgm:prSet presAssocID="{9245D095-021E-4A96-AF31-A5E42B35A3EB}" presName="nodeTx" presStyleLbl="node1" presStyleIdx="0" presStyleCnt="2">
        <dgm:presLayoutVars>
          <dgm:bulletEnabled val="1"/>
        </dgm:presLayoutVars>
      </dgm:prSet>
      <dgm:spPr/>
    </dgm:pt>
    <dgm:pt modelId="{81709A95-3FF2-4D85-95CF-F1552C5BB28B}" type="pres">
      <dgm:prSet presAssocID="{9245D095-021E-4A96-AF31-A5E42B35A3EB}" presName="invisiNode" presStyleLbl="node1" presStyleIdx="0" presStyleCnt="2"/>
      <dgm:spPr/>
    </dgm:pt>
    <dgm:pt modelId="{A7AEA687-1733-422C-8E89-A902C31A36AA}" type="pres">
      <dgm:prSet presAssocID="{9245D095-021E-4A96-AF31-A5E42B35A3EB}"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FFE08D5-0F0C-4F6B-BF09-59D9AA97FFBF}" type="pres">
      <dgm:prSet presAssocID="{EFE8BB77-76B0-4FEB-A36E-06121497CDDE}" presName="sibTrans" presStyleLbl="sibTrans2D1" presStyleIdx="0" presStyleCnt="0"/>
      <dgm:spPr/>
    </dgm:pt>
    <dgm:pt modelId="{CAAF054B-8F78-43CF-9447-6A2B1804D358}" type="pres">
      <dgm:prSet presAssocID="{163789C2-98DD-4F2D-80D2-BA699F720EEA}" presName="compNode" presStyleCnt="0"/>
      <dgm:spPr/>
    </dgm:pt>
    <dgm:pt modelId="{B4E4060E-D533-4EAB-9082-1E390EA0659D}" type="pres">
      <dgm:prSet presAssocID="{163789C2-98DD-4F2D-80D2-BA699F720EEA}" presName="bkgdShape" presStyleLbl="node1" presStyleIdx="1" presStyleCnt="2"/>
      <dgm:spPr/>
    </dgm:pt>
    <dgm:pt modelId="{34829A88-D1E3-4338-A755-CB96D0990BA2}" type="pres">
      <dgm:prSet presAssocID="{163789C2-98DD-4F2D-80D2-BA699F720EEA}" presName="nodeTx" presStyleLbl="node1" presStyleIdx="1" presStyleCnt="2">
        <dgm:presLayoutVars>
          <dgm:bulletEnabled val="1"/>
        </dgm:presLayoutVars>
      </dgm:prSet>
      <dgm:spPr/>
    </dgm:pt>
    <dgm:pt modelId="{CD2337D1-8B44-4EDB-9C93-2AA2B9447132}" type="pres">
      <dgm:prSet presAssocID="{163789C2-98DD-4F2D-80D2-BA699F720EEA}" presName="invisiNode" presStyleLbl="node1" presStyleIdx="1" presStyleCnt="2"/>
      <dgm:spPr/>
    </dgm:pt>
    <dgm:pt modelId="{39E67CA0-E66C-41E7-B26C-C03415CF6D13}" type="pres">
      <dgm:prSet presAssocID="{163789C2-98DD-4F2D-80D2-BA699F720EEA}"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Lst>
  <dgm:cxnLst>
    <dgm:cxn modelId="{28A94206-67AE-47C5-810D-FBDEF97D306E}" type="presOf" srcId="{6A99707B-17F0-4CAA-8108-0576F4F2AA58}" destId="{C114D272-3D48-45B9-A4EA-7CFE7BCA6533}" srcOrd="0" destOrd="0" presId="urn:microsoft.com/office/officeart/2005/8/layout/hList7"/>
    <dgm:cxn modelId="{624B7E06-79E5-4154-BA9B-701408A8131B}" type="presOf" srcId="{673F272A-2826-479D-B9C7-8F2659C9C4D5}" destId="{BAACAC37-CF46-40D0-BCEA-31E3E9121742}" srcOrd="1" destOrd="1" presId="urn:microsoft.com/office/officeart/2005/8/layout/hList7"/>
    <dgm:cxn modelId="{E8BAF607-B97C-449D-8811-295F14AE835D}" srcId="{6A99707B-17F0-4CAA-8108-0576F4F2AA58}" destId="{163789C2-98DD-4F2D-80D2-BA699F720EEA}" srcOrd="1" destOrd="0" parTransId="{21F2BEB0-7C82-4610-8AC8-2C2050DFC59C}" sibTransId="{D01A8633-5DE1-4449-B736-62C4315611D7}"/>
    <dgm:cxn modelId="{F0A0E01B-E1D3-4CB9-8C5E-770852B72DD3}" srcId="{163789C2-98DD-4F2D-80D2-BA699F720EEA}" destId="{11EE1C4F-75A0-443D-9ADF-B55E397CE4CA}" srcOrd="2" destOrd="0" parTransId="{D1161EB2-165D-4B58-89E5-38CC8F7ADC45}" sibTransId="{ECC0A570-A477-4605-ADDA-C9E1143512D2}"/>
    <dgm:cxn modelId="{B29BA01D-14E2-4A40-9F4C-C5900BC6D72D}" srcId="{9245D095-021E-4A96-AF31-A5E42B35A3EB}" destId="{673F272A-2826-479D-B9C7-8F2659C9C4D5}" srcOrd="0" destOrd="0" parTransId="{9DB0CEC5-F70D-485F-A7DD-1D5A4DB79075}" sibTransId="{0A86DE9A-4F4A-4D39-AE20-47B1BB639000}"/>
    <dgm:cxn modelId="{676F2F24-962B-477B-8B94-F54C50B34B80}" type="presOf" srcId="{15AB46B1-A313-4C66-8CDB-91E15114AEA1}" destId="{BAACAC37-CF46-40D0-BCEA-31E3E9121742}" srcOrd="1" destOrd="2" presId="urn:microsoft.com/office/officeart/2005/8/layout/hList7"/>
    <dgm:cxn modelId="{5B77182E-6200-42F2-8582-9F13978E183A}" type="presOf" srcId="{439BD50B-0F03-4B5C-9256-F3E7A7DA4942}" destId="{3FE2A59D-A864-408C-9AF6-2F0B22BD6011}" srcOrd="0" destOrd="3" presId="urn:microsoft.com/office/officeart/2005/8/layout/hList7"/>
    <dgm:cxn modelId="{D22E285E-83AA-4DD6-8A90-90E025031395}" type="presOf" srcId="{15EE3366-E975-43E0-BCCE-0DAC5F8B95E5}" destId="{34829A88-D1E3-4338-A755-CB96D0990BA2}" srcOrd="1" destOrd="2" presId="urn:microsoft.com/office/officeart/2005/8/layout/hList7"/>
    <dgm:cxn modelId="{92510B46-C16F-473A-98B9-510078D2A137}" type="presOf" srcId="{673F272A-2826-479D-B9C7-8F2659C9C4D5}" destId="{3FE2A59D-A864-408C-9AF6-2F0B22BD6011}" srcOrd="0" destOrd="1" presId="urn:microsoft.com/office/officeart/2005/8/layout/hList7"/>
    <dgm:cxn modelId="{3A86CD6B-87C6-4AB2-948D-C55FCAF73CC4}" type="presOf" srcId="{64D5F5CC-B5DB-4F0D-8B58-CE95FAC24596}" destId="{BAACAC37-CF46-40D0-BCEA-31E3E9121742}" srcOrd="1" destOrd="4" presId="urn:microsoft.com/office/officeart/2005/8/layout/hList7"/>
    <dgm:cxn modelId="{314CED4D-3067-41CE-9DDB-CD9B0F833907}" type="presOf" srcId="{15AB46B1-A313-4C66-8CDB-91E15114AEA1}" destId="{3FE2A59D-A864-408C-9AF6-2F0B22BD6011}" srcOrd="0" destOrd="2" presId="urn:microsoft.com/office/officeart/2005/8/layout/hList7"/>
    <dgm:cxn modelId="{B1EA7550-AF9B-4542-90F6-535A5F28EC9D}" type="presOf" srcId="{A8C71BF2-85AB-4C10-9493-B34CCE2BC5B8}" destId="{B4E4060E-D533-4EAB-9082-1E390EA0659D}" srcOrd="0" destOrd="1" presId="urn:microsoft.com/office/officeart/2005/8/layout/hList7"/>
    <dgm:cxn modelId="{7455F071-FBE3-4FC3-B8E2-CFB1A059975C}" srcId="{9245D095-021E-4A96-AF31-A5E42B35A3EB}" destId="{64D5F5CC-B5DB-4F0D-8B58-CE95FAC24596}" srcOrd="3" destOrd="0" parTransId="{B3A187F6-122A-4A68-BE28-87D08DE23EC4}" sibTransId="{E12C3510-A210-447A-A56B-32C31CA0A0CA}"/>
    <dgm:cxn modelId="{D13ECC79-AE99-4BA5-9A8F-C4CB6D39767B}" type="presOf" srcId="{11EE1C4F-75A0-443D-9ADF-B55E397CE4CA}" destId="{B4E4060E-D533-4EAB-9082-1E390EA0659D}" srcOrd="0" destOrd="3" presId="urn:microsoft.com/office/officeart/2005/8/layout/hList7"/>
    <dgm:cxn modelId="{03FCAF5A-71C9-4B05-96E4-2430440F6E8F}" srcId="{9245D095-021E-4A96-AF31-A5E42B35A3EB}" destId="{439BD50B-0F03-4B5C-9256-F3E7A7DA4942}" srcOrd="2" destOrd="0" parTransId="{3C19CB0B-6DB4-4341-9002-4EEC147B8D7B}" sibTransId="{F0DFD3F6-5994-40C5-B0DF-83CB8AA1A58C}"/>
    <dgm:cxn modelId="{3F4B0580-B727-47D6-B25F-C87072831486}" srcId="{163789C2-98DD-4F2D-80D2-BA699F720EEA}" destId="{15EE3366-E975-43E0-BCCE-0DAC5F8B95E5}" srcOrd="1" destOrd="0" parTransId="{78F8551F-B610-4838-BB84-74826A6F913F}" sibTransId="{65A36C4C-D295-40DB-90C3-26E4A89BE3D9}"/>
    <dgm:cxn modelId="{12A74282-100D-432F-9454-C2E3CDD6A0FA}" type="presOf" srcId="{DC6ABC35-0CDB-43A9-9530-9C211063DB6C}" destId="{3FE2A59D-A864-408C-9AF6-2F0B22BD6011}" srcOrd="0" destOrd="5" presId="urn:microsoft.com/office/officeart/2005/8/layout/hList7"/>
    <dgm:cxn modelId="{45365984-EED3-4A73-A59A-A68729745AFB}" srcId="{9245D095-021E-4A96-AF31-A5E42B35A3EB}" destId="{DC6ABC35-0CDB-43A9-9530-9C211063DB6C}" srcOrd="4" destOrd="0" parTransId="{F8439B3B-9A4C-4082-B192-504B4F9CC7F0}" sibTransId="{2B70E433-B739-48E4-B065-0093BC6935B1}"/>
    <dgm:cxn modelId="{ED175C87-F43E-4AB0-99AB-F9D5EB65140E}" type="presOf" srcId="{163789C2-98DD-4F2D-80D2-BA699F720EEA}" destId="{B4E4060E-D533-4EAB-9082-1E390EA0659D}" srcOrd="0" destOrd="0" presId="urn:microsoft.com/office/officeart/2005/8/layout/hList7"/>
    <dgm:cxn modelId="{E558CB8B-45AA-4AF9-BBB3-F0820A661D72}" type="presOf" srcId="{9245D095-021E-4A96-AF31-A5E42B35A3EB}" destId="{3FE2A59D-A864-408C-9AF6-2F0B22BD6011}" srcOrd="0" destOrd="0" presId="urn:microsoft.com/office/officeart/2005/8/layout/hList7"/>
    <dgm:cxn modelId="{0718E291-B11D-4168-8C17-72D1BA13E9EF}" type="presOf" srcId="{11EE1C4F-75A0-443D-9ADF-B55E397CE4CA}" destId="{34829A88-D1E3-4338-A755-CB96D0990BA2}" srcOrd="1" destOrd="3" presId="urn:microsoft.com/office/officeart/2005/8/layout/hList7"/>
    <dgm:cxn modelId="{00F02C96-09DB-4CBC-859F-F69C4EBDC381}" type="presOf" srcId="{3471DB29-3AC7-491A-A720-F5311401A7D8}" destId="{34829A88-D1E3-4338-A755-CB96D0990BA2}" srcOrd="1" destOrd="4" presId="urn:microsoft.com/office/officeart/2005/8/layout/hList7"/>
    <dgm:cxn modelId="{3E93309B-AEFA-40C9-86C4-BBED71FBC105}" type="presOf" srcId="{A8C71BF2-85AB-4C10-9493-B34CCE2BC5B8}" destId="{34829A88-D1E3-4338-A755-CB96D0990BA2}" srcOrd="1" destOrd="1" presId="urn:microsoft.com/office/officeart/2005/8/layout/hList7"/>
    <dgm:cxn modelId="{A67C029C-8535-4AC3-9293-BD26B3C72145}" srcId="{163789C2-98DD-4F2D-80D2-BA699F720EEA}" destId="{A8C71BF2-85AB-4C10-9493-B34CCE2BC5B8}" srcOrd="0" destOrd="0" parTransId="{12EEA1FB-5442-44B6-BCC0-64828649C865}" sibTransId="{D8D471E2-B384-48F5-890B-CB36E276E7EC}"/>
    <dgm:cxn modelId="{0E772F9D-C2EC-4F42-99C0-031092D42B1B}" type="presOf" srcId="{9245D095-021E-4A96-AF31-A5E42B35A3EB}" destId="{BAACAC37-CF46-40D0-BCEA-31E3E9121742}" srcOrd="1" destOrd="0" presId="urn:microsoft.com/office/officeart/2005/8/layout/hList7"/>
    <dgm:cxn modelId="{94639BA7-3B1B-4FA4-AC3C-8CF09A440FC1}" type="presOf" srcId="{163789C2-98DD-4F2D-80D2-BA699F720EEA}" destId="{34829A88-D1E3-4338-A755-CB96D0990BA2}" srcOrd="1" destOrd="0" presId="urn:microsoft.com/office/officeart/2005/8/layout/hList7"/>
    <dgm:cxn modelId="{748493BB-E999-4399-88B7-AB226CF6434C}" srcId="{163789C2-98DD-4F2D-80D2-BA699F720EEA}" destId="{3471DB29-3AC7-491A-A720-F5311401A7D8}" srcOrd="3" destOrd="0" parTransId="{E499AC5C-A651-49F9-8A66-0DC1026E4502}" sibTransId="{0D45431B-FACC-4536-857A-F9B06A609101}"/>
    <dgm:cxn modelId="{0BA302C7-6150-4C7C-A1DD-E791B7963014}" srcId="{6A99707B-17F0-4CAA-8108-0576F4F2AA58}" destId="{9245D095-021E-4A96-AF31-A5E42B35A3EB}" srcOrd="0" destOrd="0" parTransId="{1BC2777E-D367-4284-8646-AA5C3D1C05D0}" sibTransId="{EFE8BB77-76B0-4FEB-A36E-06121497CDDE}"/>
    <dgm:cxn modelId="{5FFDE7CD-1C59-4E2F-B037-61A17D77EEF2}" srcId="{9245D095-021E-4A96-AF31-A5E42B35A3EB}" destId="{15AB46B1-A313-4C66-8CDB-91E15114AEA1}" srcOrd="1" destOrd="0" parTransId="{D63EA956-96AD-43C8-AE6A-8E6A4D848C70}" sibTransId="{6BA04632-FE7F-440A-920B-C52D2DBC6324}"/>
    <dgm:cxn modelId="{77D757CE-2469-44EB-BF83-86BF351822FF}" type="presOf" srcId="{15EE3366-E975-43E0-BCCE-0DAC5F8B95E5}" destId="{B4E4060E-D533-4EAB-9082-1E390EA0659D}" srcOrd="0" destOrd="2" presId="urn:microsoft.com/office/officeart/2005/8/layout/hList7"/>
    <dgm:cxn modelId="{173878DF-3F8E-477F-A87A-88B1B35B3331}" type="presOf" srcId="{64D5F5CC-B5DB-4F0D-8B58-CE95FAC24596}" destId="{3FE2A59D-A864-408C-9AF6-2F0B22BD6011}" srcOrd="0" destOrd="4" presId="urn:microsoft.com/office/officeart/2005/8/layout/hList7"/>
    <dgm:cxn modelId="{CEEEC7E6-65F2-4564-833F-C7328A75F301}" type="presOf" srcId="{439BD50B-0F03-4B5C-9256-F3E7A7DA4942}" destId="{BAACAC37-CF46-40D0-BCEA-31E3E9121742}" srcOrd="1" destOrd="3" presId="urn:microsoft.com/office/officeart/2005/8/layout/hList7"/>
    <dgm:cxn modelId="{ED815DEF-0D34-45F3-A1C7-1C0FC03329EE}" type="presOf" srcId="{DC6ABC35-0CDB-43A9-9530-9C211063DB6C}" destId="{BAACAC37-CF46-40D0-BCEA-31E3E9121742}" srcOrd="1" destOrd="5" presId="urn:microsoft.com/office/officeart/2005/8/layout/hList7"/>
    <dgm:cxn modelId="{5D15A6F9-DA16-4BDB-BEA4-26761F0C2D51}" type="presOf" srcId="{EFE8BB77-76B0-4FEB-A36E-06121497CDDE}" destId="{2FFE08D5-0F0C-4F6B-BF09-59D9AA97FFBF}" srcOrd="0" destOrd="0" presId="urn:microsoft.com/office/officeart/2005/8/layout/hList7"/>
    <dgm:cxn modelId="{23684FFA-35E4-4092-8133-7A003A16498A}" type="presOf" srcId="{3471DB29-3AC7-491A-A720-F5311401A7D8}" destId="{B4E4060E-D533-4EAB-9082-1E390EA0659D}" srcOrd="0" destOrd="4" presId="urn:microsoft.com/office/officeart/2005/8/layout/hList7"/>
    <dgm:cxn modelId="{8DD47182-086B-4532-9370-270A42779553}" type="presParOf" srcId="{C114D272-3D48-45B9-A4EA-7CFE7BCA6533}" destId="{57B22673-341A-4F55-A20C-9F80777CEAC6}" srcOrd="0" destOrd="0" presId="urn:microsoft.com/office/officeart/2005/8/layout/hList7"/>
    <dgm:cxn modelId="{F1BEB81D-9EB9-415B-BC4F-9EACF2AA62ED}" type="presParOf" srcId="{C114D272-3D48-45B9-A4EA-7CFE7BCA6533}" destId="{9BF42F6D-B300-44AC-A3E1-DC7CFB9DFCBA}" srcOrd="1" destOrd="0" presId="urn:microsoft.com/office/officeart/2005/8/layout/hList7"/>
    <dgm:cxn modelId="{22F0EF85-41DF-43E9-B703-07EBA4D8910B}" type="presParOf" srcId="{9BF42F6D-B300-44AC-A3E1-DC7CFB9DFCBA}" destId="{CC9608C3-C88A-47C8-953A-08CC409D1852}" srcOrd="0" destOrd="0" presId="urn:microsoft.com/office/officeart/2005/8/layout/hList7"/>
    <dgm:cxn modelId="{B7F8C4A1-2617-4B20-B3A3-A1707A37AE12}" type="presParOf" srcId="{CC9608C3-C88A-47C8-953A-08CC409D1852}" destId="{3FE2A59D-A864-408C-9AF6-2F0B22BD6011}" srcOrd="0" destOrd="0" presId="urn:microsoft.com/office/officeart/2005/8/layout/hList7"/>
    <dgm:cxn modelId="{AAC76243-7A4B-42EF-9D27-6FB4B1E72D48}" type="presParOf" srcId="{CC9608C3-C88A-47C8-953A-08CC409D1852}" destId="{BAACAC37-CF46-40D0-BCEA-31E3E9121742}" srcOrd="1" destOrd="0" presId="urn:microsoft.com/office/officeart/2005/8/layout/hList7"/>
    <dgm:cxn modelId="{A92D4873-5364-45E7-AF37-7FC9653A2297}" type="presParOf" srcId="{CC9608C3-C88A-47C8-953A-08CC409D1852}" destId="{81709A95-3FF2-4D85-95CF-F1552C5BB28B}" srcOrd="2" destOrd="0" presId="urn:microsoft.com/office/officeart/2005/8/layout/hList7"/>
    <dgm:cxn modelId="{6093E0C1-9565-4DE6-93AD-A236567781AF}" type="presParOf" srcId="{CC9608C3-C88A-47C8-953A-08CC409D1852}" destId="{A7AEA687-1733-422C-8E89-A902C31A36AA}" srcOrd="3" destOrd="0" presId="urn:microsoft.com/office/officeart/2005/8/layout/hList7"/>
    <dgm:cxn modelId="{719B1DF1-695A-40F7-A14D-9A4C162EECB0}" type="presParOf" srcId="{9BF42F6D-B300-44AC-A3E1-DC7CFB9DFCBA}" destId="{2FFE08D5-0F0C-4F6B-BF09-59D9AA97FFBF}" srcOrd="1" destOrd="0" presId="urn:microsoft.com/office/officeart/2005/8/layout/hList7"/>
    <dgm:cxn modelId="{6EAB1B40-B145-4DA7-83AD-4CA91567F1E5}" type="presParOf" srcId="{9BF42F6D-B300-44AC-A3E1-DC7CFB9DFCBA}" destId="{CAAF054B-8F78-43CF-9447-6A2B1804D358}" srcOrd="2" destOrd="0" presId="urn:microsoft.com/office/officeart/2005/8/layout/hList7"/>
    <dgm:cxn modelId="{0C34C69C-8D36-413E-A5FD-D7295BF46650}" type="presParOf" srcId="{CAAF054B-8F78-43CF-9447-6A2B1804D358}" destId="{B4E4060E-D533-4EAB-9082-1E390EA0659D}" srcOrd="0" destOrd="0" presId="urn:microsoft.com/office/officeart/2005/8/layout/hList7"/>
    <dgm:cxn modelId="{51E241E8-F423-4CEA-BF48-D56D578A3ECA}" type="presParOf" srcId="{CAAF054B-8F78-43CF-9447-6A2B1804D358}" destId="{34829A88-D1E3-4338-A755-CB96D0990BA2}" srcOrd="1" destOrd="0" presId="urn:microsoft.com/office/officeart/2005/8/layout/hList7"/>
    <dgm:cxn modelId="{562D533C-6D13-4BE1-8C9D-DC069AD14AE4}" type="presParOf" srcId="{CAAF054B-8F78-43CF-9447-6A2B1804D358}" destId="{CD2337D1-8B44-4EDB-9C93-2AA2B9447132}" srcOrd="2" destOrd="0" presId="urn:microsoft.com/office/officeart/2005/8/layout/hList7"/>
    <dgm:cxn modelId="{88374680-F868-48C2-A604-80F2B2C4C604}" type="presParOf" srcId="{CAAF054B-8F78-43CF-9447-6A2B1804D358}" destId="{39E67CA0-E66C-41E7-B26C-C03415CF6D1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99707B-17F0-4CAA-8108-0576F4F2AA58}" type="doc">
      <dgm:prSet loTypeId="urn:microsoft.com/office/officeart/2005/8/layout/hList7" loCatId="list" qsTypeId="urn:microsoft.com/office/officeart/2005/8/quickstyle/simple1" qsCatId="simple" csTypeId="urn:microsoft.com/office/officeart/2005/8/colors/accent0_1" csCatId="mainScheme" phldr="1"/>
      <dgm:spPr/>
    </dgm:pt>
    <dgm:pt modelId="{9245D095-021E-4A96-AF31-A5E42B35A3EB}">
      <dgm:prSet phldrT="[Text]"/>
      <dgm:spPr/>
      <dgm:t>
        <a:bodyPr/>
        <a:lstStyle/>
        <a:p>
          <a:r>
            <a:rPr lang="en-US" dirty="0"/>
            <a:t>Event Hubs</a:t>
          </a:r>
        </a:p>
      </dgm:t>
    </dgm:pt>
    <dgm:pt modelId="{1BC2777E-D367-4284-8646-AA5C3D1C05D0}" type="parTrans" cxnId="{0BA302C7-6150-4C7C-A1DD-E791B7963014}">
      <dgm:prSet/>
      <dgm:spPr/>
      <dgm:t>
        <a:bodyPr/>
        <a:lstStyle/>
        <a:p>
          <a:endParaRPr lang="en-US"/>
        </a:p>
      </dgm:t>
    </dgm:pt>
    <dgm:pt modelId="{EFE8BB77-76B0-4FEB-A36E-06121497CDDE}" type="sibTrans" cxnId="{0BA302C7-6150-4C7C-A1DD-E791B7963014}">
      <dgm:prSet/>
      <dgm:spPr/>
      <dgm:t>
        <a:bodyPr/>
        <a:lstStyle/>
        <a:p>
          <a:endParaRPr lang="en-US"/>
        </a:p>
      </dgm:t>
    </dgm:pt>
    <dgm:pt modelId="{3DC877C5-75AD-4B9F-B25E-E0846E31F871}">
      <dgm:prSet phldrT="[Text]"/>
      <dgm:spPr/>
      <dgm:t>
        <a:bodyPr/>
        <a:lstStyle/>
        <a:p>
          <a:r>
            <a:rPr lang="en-US" dirty="0"/>
            <a:t>Event Grid</a:t>
          </a:r>
        </a:p>
      </dgm:t>
    </dgm:pt>
    <dgm:pt modelId="{B5CC18E9-8B24-4CBE-A785-B85ED19AB012}" type="parTrans" cxnId="{D75D082F-7FF8-4B49-BC56-EA2640E18BE7}">
      <dgm:prSet/>
      <dgm:spPr/>
      <dgm:t>
        <a:bodyPr/>
        <a:lstStyle/>
        <a:p>
          <a:endParaRPr lang="en-US"/>
        </a:p>
      </dgm:t>
    </dgm:pt>
    <dgm:pt modelId="{46C5C055-F593-4954-AAF9-13B0CF689403}" type="sibTrans" cxnId="{D75D082F-7FF8-4B49-BC56-EA2640E18BE7}">
      <dgm:prSet/>
      <dgm:spPr/>
      <dgm:t>
        <a:bodyPr/>
        <a:lstStyle/>
        <a:p>
          <a:endParaRPr lang="en-US"/>
        </a:p>
      </dgm:t>
    </dgm:pt>
    <dgm:pt modelId="{163789C2-98DD-4F2D-80D2-BA699F720EEA}">
      <dgm:prSet phldrT="[Text]"/>
      <dgm:spPr/>
      <dgm:t>
        <a:bodyPr/>
        <a:lstStyle/>
        <a:p>
          <a:r>
            <a:rPr lang="en-US" dirty="0"/>
            <a:t>Service Bus</a:t>
          </a:r>
        </a:p>
      </dgm:t>
    </dgm:pt>
    <dgm:pt modelId="{21F2BEB0-7C82-4610-8AC8-2C2050DFC59C}" type="parTrans" cxnId="{E8BAF607-B97C-449D-8811-295F14AE835D}">
      <dgm:prSet/>
      <dgm:spPr/>
      <dgm:t>
        <a:bodyPr/>
        <a:lstStyle/>
        <a:p>
          <a:endParaRPr lang="en-US"/>
        </a:p>
      </dgm:t>
    </dgm:pt>
    <dgm:pt modelId="{D01A8633-5DE1-4449-B736-62C4315611D7}" type="sibTrans" cxnId="{E8BAF607-B97C-449D-8811-295F14AE835D}">
      <dgm:prSet/>
      <dgm:spPr/>
      <dgm:t>
        <a:bodyPr/>
        <a:lstStyle/>
        <a:p>
          <a:endParaRPr lang="en-US"/>
        </a:p>
      </dgm:t>
    </dgm:pt>
    <dgm:pt modelId="{673F272A-2826-479D-B9C7-8F2659C9C4D5}">
      <dgm:prSet phldrT="[Text]"/>
      <dgm:spPr/>
      <dgm:t>
        <a:bodyPr/>
        <a:lstStyle/>
        <a:p>
          <a:r>
            <a:rPr lang="en-US" dirty="0"/>
            <a:t>“Point in time” data</a:t>
          </a:r>
        </a:p>
      </dgm:t>
    </dgm:pt>
    <dgm:pt modelId="{9DB0CEC5-F70D-485F-A7DD-1D5A4DB79075}" type="parTrans" cxnId="{B29BA01D-14E2-4A40-9F4C-C5900BC6D72D}">
      <dgm:prSet/>
      <dgm:spPr/>
      <dgm:t>
        <a:bodyPr/>
        <a:lstStyle/>
        <a:p>
          <a:endParaRPr lang="en-US"/>
        </a:p>
      </dgm:t>
    </dgm:pt>
    <dgm:pt modelId="{0A86DE9A-4F4A-4D39-AE20-47B1BB639000}" type="sibTrans" cxnId="{B29BA01D-14E2-4A40-9F4C-C5900BC6D72D}">
      <dgm:prSet/>
      <dgm:spPr/>
      <dgm:t>
        <a:bodyPr/>
        <a:lstStyle/>
        <a:p>
          <a:endParaRPr lang="en-US"/>
        </a:p>
      </dgm:t>
    </dgm:pt>
    <dgm:pt modelId="{15AB46B1-A313-4C66-8CDB-91E15114AEA1}">
      <dgm:prSet phldrT="[Text]"/>
      <dgm:spPr/>
      <dgm:t>
        <a:bodyPr/>
        <a:lstStyle/>
        <a:p>
          <a:r>
            <a:rPr lang="en-US" dirty="0"/>
            <a:t>Fast pull</a:t>
          </a:r>
        </a:p>
      </dgm:t>
    </dgm:pt>
    <dgm:pt modelId="{D63EA956-96AD-43C8-AE6A-8E6A4D848C70}" type="parTrans" cxnId="{5FFDE7CD-1C59-4E2F-B037-61A17D77EEF2}">
      <dgm:prSet/>
      <dgm:spPr/>
      <dgm:t>
        <a:bodyPr/>
        <a:lstStyle/>
        <a:p>
          <a:endParaRPr lang="en-US"/>
        </a:p>
      </dgm:t>
    </dgm:pt>
    <dgm:pt modelId="{6BA04632-FE7F-440A-920B-C52D2DBC6324}" type="sibTrans" cxnId="{5FFDE7CD-1C59-4E2F-B037-61A17D77EEF2}">
      <dgm:prSet/>
      <dgm:spPr/>
      <dgm:t>
        <a:bodyPr/>
        <a:lstStyle/>
        <a:p>
          <a:endParaRPr lang="en-US"/>
        </a:p>
      </dgm:t>
    </dgm:pt>
    <dgm:pt modelId="{439BD50B-0F03-4B5C-9256-F3E7A7DA4942}">
      <dgm:prSet phldrT="[Text]"/>
      <dgm:spPr/>
      <dgm:t>
        <a:bodyPr/>
        <a:lstStyle/>
        <a:p>
          <a:r>
            <a:rPr lang="en-US"/>
            <a:t>Replay / strict ordering</a:t>
          </a:r>
          <a:endParaRPr lang="en-US" dirty="0"/>
        </a:p>
      </dgm:t>
    </dgm:pt>
    <dgm:pt modelId="{3C19CB0B-6DB4-4341-9002-4EEC147B8D7B}" type="parTrans" cxnId="{03FCAF5A-71C9-4B05-96E4-2430440F6E8F}">
      <dgm:prSet/>
      <dgm:spPr/>
      <dgm:t>
        <a:bodyPr/>
        <a:lstStyle/>
        <a:p>
          <a:endParaRPr lang="en-US"/>
        </a:p>
      </dgm:t>
    </dgm:pt>
    <dgm:pt modelId="{F0DFD3F6-5994-40C5-B0DF-83CB8AA1A58C}" type="sibTrans" cxnId="{03FCAF5A-71C9-4B05-96E4-2430440F6E8F}">
      <dgm:prSet/>
      <dgm:spPr/>
      <dgm:t>
        <a:bodyPr/>
        <a:lstStyle/>
        <a:p>
          <a:endParaRPr lang="en-US"/>
        </a:p>
      </dgm:t>
    </dgm:pt>
    <dgm:pt modelId="{DC6ABC35-0CDB-43A9-9530-9C211063DB6C}">
      <dgm:prSet phldrT="[Text]"/>
      <dgm:spPr/>
      <dgm:t>
        <a:bodyPr/>
        <a:lstStyle/>
        <a:p>
          <a:endParaRPr lang="en-US" dirty="0"/>
        </a:p>
      </dgm:t>
    </dgm:pt>
    <dgm:pt modelId="{F8439B3B-9A4C-4082-B192-504B4F9CC7F0}" type="parTrans" cxnId="{45365984-EED3-4A73-A59A-A68729745AFB}">
      <dgm:prSet/>
      <dgm:spPr/>
      <dgm:t>
        <a:bodyPr/>
        <a:lstStyle/>
        <a:p>
          <a:endParaRPr lang="en-US"/>
        </a:p>
      </dgm:t>
    </dgm:pt>
    <dgm:pt modelId="{2B70E433-B739-48E4-B065-0093BC6935B1}" type="sibTrans" cxnId="{45365984-EED3-4A73-A59A-A68729745AFB}">
      <dgm:prSet/>
      <dgm:spPr/>
      <dgm:t>
        <a:bodyPr/>
        <a:lstStyle/>
        <a:p>
          <a:endParaRPr lang="en-US"/>
        </a:p>
      </dgm:t>
    </dgm:pt>
    <dgm:pt modelId="{7AB5D874-5AD9-4825-8F0C-171183915851}">
      <dgm:prSet phldrT="[Text]"/>
      <dgm:spPr/>
      <dgm:t>
        <a:bodyPr/>
        <a:lstStyle/>
        <a:p>
          <a:r>
            <a:rPr lang="en-US" dirty="0"/>
            <a:t>Business logic</a:t>
          </a:r>
        </a:p>
      </dgm:t>
    </dgm:pt>
    <dgm:pt modelId="{3599ECCC-70DC-4646-8343-EA1580B76383}" type="parTrans" cxnId="{7113FB9E-6BF9-4B79-A7B9-887B7F190A21}">
      <dgm:prSet/>
      <dgm:spPr/>
      <dgm:t>
        <a:bodyPr/>
        <a:lstStyle/>
        <a:p>
          <a:endParaRPr lang="en-US"/>
        </a:p>
      </dgm:t>
    </dgm:pt>
    <dgm:pt modelId="{21003398-36D1-40EC-ABAB-AB97BBB33DD6}" type="sibTrans" cxnId="{7113FB9E-6BF9-4B79-A7B9-887B7F190A21}">
      <dgm:prSet/>
      <dgm:spPr/>
      <dgm:t>
        <a:bodyPr/>
        <a:lstStyle/>
        <a:p>
          <a:endParaRPr lang="en-US"/>
        </a:p>
      </dgm:t>
    </dgm:pt>
    <dgm:pt modelId="{14AC47B2-ABD8-4119-AF0A-ABD189B99A83}">
      <dgm:prSet phldrT="[Text]"/>
      <dgm:spPr/>
      <dgm:t>
        <a:bodyPr/>
        <a:lstStyle/>
        <a:p>
          <a:r>
            <a:rPr lang="en-US" dirty="0"/>
            <a:t>Push, not poll</a:t>
          </a:r>
        </a:p>
      </dgm:t>
    </dgm:pt>
    <dgm:pt modelId="{FBA31BFA-DAC6-4C0B-8C2B-8983BBA4A56F}" type="parTrans" cxnId="{3AE0B67F-5367-4BB4-B362-25C9288D8ABE}">
      <dgm:prSet/>
      <dgm:spPr/>
      <dgm:t>
        <a:bodyPr/>
        <a:lstStyle/>
        <a:p>
          <a:endParaRPr lang="en-US"/>
        </a:p>
      </dgm:t>
    </dgm:pt>
    <dgm:pt modelId="{C8E7F72B-AE61-4288-9F69-509AB6927D9F}" type="sibTrans" cxnId="{3AE0B67F-5367-4BB4-B362-25C9288D8ABE}">
      <dgm:prSet/>
      <dgm:spPr/>
      <dgm:t>
        <a:bodyPr/>
        <a:lstStyle/>
        <a:p>
          <a:endParaRPr lang="en-US"/>
        </a:p>
      </dgm:t>
    </dgm:pt>
    <dgm:pt modelId="{263459DF-C824-4A18-8DB2-2331DFFD7A9D}">
      <dgm:prSet phldrT="[Text]"/>
      <dgm:spPr/>
      <dgm:t>
        <a:bodyPr/>
        <a:lstStyle/>
        <a:p>
          <a:r>
            <a:rPr lang="en-US" dirty="0"/>
            <a:t>Handlers</a:t>
          </a:r>
        </a:p>
      </dgm:t>
    </dgm:pt>
    <dgm:pt modelId="{DF05D862-55F0-495A-992E-CC5319574394}" type="parTrans" cxnId="{19B31BD1-0C43-4980-91C7-AA09A9B08F2A}">
      <dgm:prSet/>
      <dgm:spPr/>
      <dgm:t>
        <a:bodyPr/>
        <a:lstStyle/>
        <a:p>
          <a:endParaRPr lang="en-US"/>
        </a:p>
      </dgm:t>
    </dgm:pt>
    <dgm:pt modelId="{5DDF43FB-726F-4E66-B42E-3C6C86F7E833}" type="sibTrans" cxnId="{19B31BD1-0C43-4980-91C7-AA09A9B08F2A}">
      <dgm:prSet/>
      <dgm:spPr/>
      <dgm:t>
        <a:bodyPr/>
        <a:lstStyle/>
        <a:p>
          <a:endParaRPr lang="en-US"/>
        </a:p>
      </dgm:t>
    </dgm:pt>
    <dgm:pt modelId="{6A5AE3C5-D2DB-421D-86F7-E52CABAAE9D8}">
      <dgm:prSet phldrT="[Text]"/>
      <dgm:spPr/>
      <dgm:t>
        <a:bodyPr/>
        <a:lstStyle/>
        <a:p>
          <a:r>
            <a:rPr lang="en-US" dirty="0"/>
            <a:t>Guaranteed delivery</a:t>
          </a:r>
        </a:p>
      </dgm:t>
    </dgm:pt>
    <dgm:pt modelId="{4E9B088E-1C69-4A6F-8EA2-93C257222BA4}" type="parTrans" cxnId="{2A5BAAEC-9AC1-4E47-B40E-AD414639D294}">
      <dgm:prSet/>
      <dgm:spPr/>
      <dgm:t>
        <a:bodyPr/>
        <a:lstStyle/>
        <a:p>
          <a:endParaRPr lang="en-US"/>
        </a:p>
      </dgm:t>
    </dgm:pt>
    <dgm:pt modelId="{499236EB-F2E9-4794-B69E-ADECF815869E}" type="sibTrans" cxnId="{2A5BAAEC-9AC1-4E47-B40E-AD414639D294}">
      <dgm:prSet/>
      <dgm:spPr/>
      <dgm:t>
        <a:bodyPr/>
        <a:lstStyle/>
        <a:p>
          <a:endParaRPr lang="en-US"/>
        </a:p>
      </dgm:t>
    </dgm:pt>
    <dgm:pt modelId="{A8C71BF2-85AB-4C10-9493-B34CCE2BC5B8}">
      <dgm:prSet phldrT="[Text]"/>
      <dgm:spPr/>
      <dgm:t>
        <a:bodyPr/>
        <a:lstStyle/>
        <a:p>
          <a:r>
            <a:rPr lang="en-US" dirty="0"/>
            <a:t>Queue for critical items</a:t>
          </a:r>
        </a:p>
      </dgm:t>
    </dgm:pt>
    <dgm:pt modelId="{12EEA1FB-5442-44B6-BCC0-64828649C865}" type="parTrans" cxnId="{A67C029C-8535-4AC3-9293-BD26B3C72145}">
      <dgm:prSet/>
      <dgm:spPr/>
      <dgm:t>
        <a:bodyPr/>
        <a:lstStyle/>
        <a:p>
          <a:endParaRPr lang="en-US"/>
        </a:p>
      </dgm:t>
    </dgm:pt>
    <dgm:pt modelId="{D8D471E2-B384-48F5-890B-CB36E276E7EC}" type="sibTrans" cxnId="{A67C029C-8535-4AC3-9293-BD26B3C72145}">
      <dgm:prSet/>
      <dgm:spPr/>
      <dgm:t>
        <a:bodyPr/>
        <a:lstStyle/>
        <a:p>
          <a:endParaRPr lang="en-US"/>
        </a:p>
      </dgm:t>
    </dgm:pt>
    <dgm:pt modelId="{15EE3366-E975-43E0-BCCE-0DAC5F8B95E5}">
      <dgm:prSet phldrT="[Text]"/>
      <dgm:spPr/>
      <dgm:t>
        <a:bodyPr/>
        <a:lstStyle/>
        <a:p>
          <a:r>
            <a:rPr lang="en-US" dirty="0"/>
            <a:t>Routing</a:t>
          </a:r>
        </a:p>
      </dgm:t>
    </dgm:pt>
    <dgm:pt modelId="{78F8551F-B610-4838-BB84-74826A6F913F}" type="parTrans" cxnId="{3F4B0580-B727-47D6-B25F-C87072831486}">
      <dgm:prSet/>
      <dgm:spPr/>
      <dgm:t>
        <a:bodyPr/>
        <a:lstStyle/>
        <a:p>
          <a:endParaRPr lang="en-US"/>
        </a:p>
      </dgm:t>
    </dgm:pt>
    <dgm:pt modelId="{65A36C4C-D295-40DB-90C3-26E4A89BE3D9}" type="sibTrans" cxnId="{3F4B0580-B727-47D6-B25F-C87072831486}">
      <dgm:prSet/>
      <dgm:spPr/>
      <dgm:t>
        <a:bodyPr/>
        <a:lstStyle/>
        <a:p>
          <a:endParaRPr lang="en-US"/>
        </a:p>
      </dgm:t>
    </dgm:pt>
    <dgm:pt modelId="{11EE1C4F-75A0-443D-9ADF-B55E397CE4CA}">
      <dgm:prSet phldrT="[Text]"/>
      <dgm:spPr/>
      <dgm:t>
        <a:bodyPr/>
        <a:lstStyle/>
        <a:p>
          <a:r>
            <a:rPr lang="en-US" dirty="0"/>
            <a:t>Workflow</a:t>
          </a:r>
        </a:p>
      </dgm:t>
    </dgm:pt>
    <dgm:pt modelId="{D1161EB2-165D-4B58-89E5-38CC8F7ADC45}" type="parTrans" cxnId="{F0A0E01B-E1D3-4CB9-8C5E-770852B72DD3}">
      <dgm:prSet/>
      <dgm:spPr/>
      <dgm:t>
        <a:bodyPr/>
        <a:lstStyle/>
        <a:p>
          <a:endParaRPr lang="en-US"/>
        </a:p>
      </dgm:t>
    </dgm:pt>
    <dgm:pt modelId="{ECC0A570-A477-4605-ADDA-C9E1143512D2}" type="sibTrans" cxnId="{F0A0E01B-E1D3-4CB9-8C5E-770852B72DD3}">
      <dgm:prSet/>
      <dgm:spPr/>
      <dgm:t>
        <a:bodyPr/>
        <a:lstStyle/>
        <a:p>
          <a:endParaRPr lang="en-US"/>
        </a:p>
      </dgm:t>
    </dgm:pt>
    <dgm:pt modelId="{3471DB29-3AC7-491A-A720-F5311401A7D8}">
      <dgm:prSet phldrT="[Text]"/>
      <dgm:spPr/>
      <dgm:t>
        <a:bodyPr/>
        <a:lstStyle/>
        <a:p>
          <a:r>
            <a:rPr lang="en-US" dirty="0"/>
            <a:t>Transactional</a:t>
          </a:r>
        </a:p>
      </dgm:t>
    </dgm:pt>
    <dgm:pt modelId="{E499AC5C-A651-49F9-8A66-0DC1026E4502}" type="parTrans" cxnId="{748493BB-E999-4399-88B7-AB226CF6434C}">
      <dgm:prSet/>
      <dgm:spPr/>
      <dgm:t>
        <a:bodyPr/>
        <a:lstStyle/>
        <a:p>
          <a:endParaRPr lang="en-US"/>
        </a:p>
      </dgm:t>
    </dgm:pt>
    <dgm:pt modelId="{0D45431B-FACC-4536-857A-F9B06A609101}" type="sibTrans" cxnId="{748493BB-E999-4399-88B7-AB226CF6434C}">
      <dgm:prSet/>
      <dgm:spPr/>
      <dgm:t>
        <a:bodyPr/>
        <a:lstStyle/>
        <a:p>
          <a:endParaRPr lang="en-US"/>
        </a:p>
      </dgm:t>
    </dgm:pt>
    <dgm:pt modelId="{94182FFC-A857-496B-9681-61D23CF662F5}">
      <dgm:prSet/>
      <dgm:spPr/>
      <dgm:t>
        <a:bodyPr/>
        <a:lstStyle/>
        <a:p>
          <a:r>
            <a:rPr lang="en-US" dirty="0"/>
            <a:t>Big data streams</a:t>
          </a:r>
        </a:p>
      </dgm:t>
    </dgm:pt>
    <dgm:pt modelId="{C5E80247-F4D3-43EE-B102-91873C60DA93}" type="parTrans" cxnId="{06C0BDFB-F97C-49FD-9E79-33A7186CE975}">
      <dgm:prSet/>
      <dgm:spPr/>
      <dgm:t>
        <a:bodyPr/>
        <a:lstStyle/>
        <a:p>
          <a:endParaRPr lang="en-US"/>
        </a:p>
      </dgm:t>
    </dgm:pt>
    <dgm:pt modelId="{85F49EEA-1EA1-4011-A124-87E70A4D3F69}" type="sibTrans" cxnId="{06C0BDFB-F97C-49FD-9E79-33A7186CE975}">
      <dgm:prSet/>
      <dgm:spPr/>
      <dgm:t>
        <a:bodyPr/>
        <a:lstStyle/>
        <a:p>
          <a:endParaRPr lang="en-US"/>
        </a:p>
      </dgm:t>
    </dgm:pt>
    <dgm:pt modelId="{C114D272-3D48-45B9-A4EA-7CFE7BCA6533}" type="pres">
      <dgm:prSet presAssocID="{6A99707B-17F0-4CAA-8108-0576F4F2AA58}" presName="Name0" presStyleCnt="0">
        <dgm:presLayoutVars>
          <dgm:dir/>
          <dgm:resizeHandles val="exact"/>
        </dgm:presLayoutVars>
      </dgm:prSet>
      <dgm:spPr/>
    </dgm:pt>
    <dgm:pt modelId="{57B22673-341A-4F55-A20C-9F80777CEAC6}" type="pres">
      <dgm:prSet presAssocID="{6A99707B-17F0-4CAA-8108-0576F4F2AA58}" presName="fgShape" presStyleLbl="fgShp" presStyleIdx="0" presStyleCnt="1"/>
      <dgm:spPr/>
    </dgm:pt>
    <dgm:pt modelId="{9BF42F6D-B300-44AC-A3E1-DC7CFB9DFCBA}" type="pres">
      <dgm:prSet presAssocID="{6A99707B-17F0-4CAA-8108-0576F4F2AA58}" presName="linComp" presStyleCnt="0"/>
      <dgm:spPr/>
    </dgm:pt>
    <dgm:pt modelId="{CC9608C3-C88A-47C8-953A-08CC409D1852}" type="pres">
      <dgm:prSet presAssocID="{9245D095-021E-4A96-AF31-A5E42B35A3EB}" presName="compNode" presStyleCnt="0"/>
      <dgm:spPr/>
    </dgm:pt>
    <dgm:pt modelId="{3FE2A59D-A864-408C-9AF6-2F0B22BD6011}" type="pres">
      <dgm:prSet presAssocID="{9245D095-021E-4A96-AF31-A5E42B35A3EB}" presName="bkgdShape" presStyleLbl="node1" presStyleIdx="0" presStyleCnt="3"/>
      <dgm:spPr/>
    </dgm:pt>
    <dgm:pt modelId="{BAACAC37-CF46-40D0-BCEA-31E3E9121742}" type="pres">
      <dgm:prSet presAssocID="{9245D095-021E-4A96-AF31-A5E42B35A3EB}" presName="nodeTx" presStyleLbl="node1" presStyleIdx="0" presStyleCnt="3">
        <dgm:presLayoutVars>
          <dgm:bulletEnabled val="1"/>
        </dgm:presLayoutVars>
      </dgm:prSet>
      <dgm:spPr/>
    </dgm:pt>
    <dgm:pt modelId="{81709A95-3FF2-4D85-95CF-F1552C5BB28B}" type="pres">
      <dgm:prSet presAssocID="{9245D095-021E-4A96-AF31-A5E42B35A3EB}" presName="invisiNode" presStyleLbl="node1" presStyleIdx="0" presStyleCnt="3"/>
      <dgm:spPr/>
    </dgm:pt>
    <dgm:pt modelId="{A7AEA687-1733-422C-8E89-A902C31A36AA}" type="pres">
      <dgm:prSet presAssocID="{9245D095-021E-4A96-AF31-A5E42B35A3EB}"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FFE08D5-0F0C-4F6B-BF09-59D9AA97FFBF}" type="pres">
      <dgm:prSet presAssocID="{EFE8BB77-76B0-4FEB-A36E-06121497CDDE}" presName="sibTrans" presStyleLbl="sibTrans2D1" presStyleIdx="0" presStyleCnt="0"/>
      <dgm:spPr/>
    </dgm:pt>
    <dgm:pt modelId="{5E27C922-7375-4F1B-B4BC-DF913C464940}" type="pres">
      <dgm:prSet presAssocID="{3DC877C5-75AD-4B9F-B25E-E0846E31F871}" presName="compNode" presStyleCnt="0"/>
      <dgm:spPr/>
    </dgm:pt>
    <dgm:pt modelId="{82FAEA39-4BE5-41D9-8743-5C80660092AF}" type="pres">
      <dgm:prSet presAssocID="{3DC877C5-75AD-4B9F-B25E-E0846E31F871}" presName="bkgdShape" presStyleLbl="node1" presStyleIdx="1" presStyleCnt="3" custLinFactNeighborY="5885"/>
      <dgm:spPr/>
    </dgm:pt>
    <dgm:pt modelId="{10F5A972-88E2-4714-8992-AE498C241641}" type="pres">
      <dgm:prSet presAssocID="{3DC877C5-75AD-4B9F-B25E-E0846E31F871}" presName="nodeTx" presStyleLbl="node1" presStyleIdx="1" presStyleCnt="3">
        <dgm:presLayoutVars>
          <dgm:bulletEnabled val="1"/>
        </dgm:presLayoutVars>
      </dgm:prSet>
      <dgm:spPr/>
    </dgm:pt>
    <dgm:pt modelId="{BFAEE9C5-04F9-4887-81C6-09C2139ECA56}" type="pres">
      <dgm:prSet presAssocID="{3DC877C5-75AD-4B9F-B25E-E0846E31F871}" presName="invisiNode" presStyleLbl="node1" presStyleIdx="1" presStyleCnt="3"/>
      <dgm:spPr/>
    </dgm:pt>
    <dgm:pt modelId="{700FC392-645E-4188-9F51-031D34D94F1B}" type="pres">
      <dgm:prSet presAssocID="{3DC877C5-75AD-4B9F-B25E-E0846E31F871}" presName="imagNode"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4A4CBDE-3CC7-4AAC-AECB-42677CE43108}" type="pres">
      <dgm:prSet presAssocID="{46C5C055-F593-4954-AAF9-13B0CF689403}" presName="sibTrans" presStyleLbl="sibTrans2D1" presStyleIdx="0" presStyleCnt="0"/>
      <dgm:spPr/>
    </dgm:pt>
    <dgm:pt modelId="{CAAF054B-8F78-43CF-9447-6A2B1804D358}" type="pres">
      <dgm:prSet presAssocID="{163789C2-98DD-4F2D-80D2-BA699F720EEA}" presName="compNode" presStyleCnt="0"/>
      <dgm:spPr/>
    </dgm:pt>
    <dgm:pt modelId="{B4E4060E-D533-4EAB-9082-1E390EA0659D}" type="pres">
      <dgm:prSet presAssocID="{163789C2-98DD-4F2D-80D2-BA699F720EEA}" presName="bkgdShape" presStyleLbl="node1" presStyleIdx="2" presStyleCnt="3"/>
      <dgm:spPr/>
    </dgm:pt>
    <dgm:pt modelId="{34829A88-D1E3-4338-A755-CB96D0990BA2}" type="pres">
      <dgm:prSet presAssocID="{163789C2-98DD-4F2D-80D2-BA699F720EEA}" presName="nodeTx" presStyleLbl="node1" presStyleIdx="2" presStyleCnt="3">
        <dgm:presLayoutVars>
          <dgm:bulletEnabled val="1"/>
        </dgm:presLayoutVars>
      </dgm:prSet>
      <dgm:spPr/>
    </dgm:pt>
    <dgm:pt modelId="{CD2337D1-8B44-4EDB-9C93-2AA2B9447132}" type="pres">
      <dgm:prSet presAssocID="{163789C2-98DD-4F2D-80D2-BA699F720EEA}" presName="invisiNode" presStyleLbl="node1" presStyleIdx="2" presStyleCnt="3"/>
      <dgm:spPr/>
    </dgm:pt>
    <dgm:pt modelId="{39E67CA0-E66C-41E7-B26C-C03415CF6D13}" type="pres">
      <dgm:prSet presAssocID="{163789C2-98DD-4F2D-80D2-BA699F720EEA}"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28A94206-67AE-47C5-810D-FBDEF97D306E}" type="presOf" srcId="{6A99707B-17F0-4CAA-8108-0576F4F2AA58}" destId="{C114D272-3D48-45B9-A4EA-7CFE7BCA6533}" srcOrd="0" destOrd="0" presId="urn:microsoft.com/office/officeart/2005/8/layout/hList7"/>
    <dgm:cxn modelId="{624B7E06-79E5-4154-BA9B-701408A8131B}" type="presOf" srcId="{673F272A-2826-479D-B9C7-8F2659C9C4D5}" destId="{BAACAC37-CF46-40D0-BCEA-31E3E9121742}" srcOrd="1" destOrd="1" presId="urn:microsoft.com/office/officeart/2005/8/layout/hList7"/>
    <dgm:cxn modelId="{E8BAF607-B97C-449D-8811-295F14AE835D}" srcId="{6A99707B-17F0-4CAA-8108-0576F4F2AA58}" destId="{163789C2-98DD-4F2D-80D2-BA699F720EEA}" srcOrd="2" destOrd="0" parTransId="{21F2BEB0-7C82-4610-8AC8-2C2050DFC59C}" sibTransId="{D01A8633-5DE1-4449-B736-62C4315611D7}"/>
    <dgm:cxn modelId="{F0A0E01B-E1D3-4CB9-8C5E-770852B72DD3}" srcId="{163789C2-98DD-4F2D-80D2-BA699F720EEA}" destId="{11EE1C4F-75A0-443D-9ADF-B55E397CE4CA}" srcOrd="2" destOrd="0" parTransId="{D1161EB2-165D-4B58-89E5-38CC8F7ADC45}" sibTransId="{ECC0A570-A477-4605-ADDA-C9E1143512D2}"/>
    <dgm:cxn modelId="{B29BA01D-14E2-4A40-9F4C-C5900BC6D72D}" srcId="{9245D095-021E-4A96-AF31-A5E42B35A3EB}" destId="{673F272A-2826-479D-B9C7-8F2659C9C4D5}" srcOrd="0" destOrd="0" parTransId="{9DB0CEC5-F70D-485F-A7DD-1D5A4DB79075}" sibTransId="{0A86DE9A-4F4A-4D39-AE20-47B1BB639000}"/>
    <dgm:cxn modelId="{676F2F24-962B-477B-8B94-F54C50B34B80}" type="presOf" srcId="{15AB46B1-A313-4C66-8CDB-91E15114AEA1}" destId="{BAACAC37-CF46-40D0-BCEA-31E3E9121742}" srcOrd="1" destOrd="2" presId="urn:microsoft.com/office/officeart/2005/8/layout/hList7"/>
    <dgm:cxn modelId="{1849AB25-D848-46BF-ABAE-91BE5F71349A}" type="presOf" srcId="{94182FFC-A857-496B-9681-61D23CF662F5}" destId="{3FE2A59D-A864-408C-9AF6-2F0B22BD6011}" srcOrd="0" destOrd="4" presId="urn:microsoft.com/office/officeart/2005/8/layout/hList7"/>
    <dgm:cxn modelId="{5B77182E-6200-42F2-8582-9F13978E183A}" type="presOf" srcId="{439BD50B-0F03-4B5C-9256-F3E7A7DA4942}" destId="{3FE2A59D-A864-408C-9AF6-2F0B22BD6011}" srcOrd="0" destOrd="3" presId="urn:microsoft.com/office/officeart/2005/8/layout/hList7"/>
    <dgm:cxn modelId="{D75D082F-7FF8-4B49-BC56-EA2640E18BE7}" srcId="{6A99707B-17F0-4CAA-8108-0576F4F2AA58}" destId="{3DC877C5-75AD-4B9F-B25E-E0846E31F871}" srcOrd="1" destOrd="0" parTransId="{B5CC18E9-8B24-4CBE-A785-B85ED19AB012}" sibTransId="{46C5C055-F593-4954-AAF9-13B0CF689403}"/>
    <dgm:cxn modelId="{D22E285E-83AA-4DD6-8A90-90E025031395}" type="presOf" srcId="{15EE3366-E975-43E0-BCCE-0DAC5F8B95E5}" destId="{34829A88-D1E3-4338-A755-CB96D0990BA2}" srcOrd="1" destOrd="2" presId="urn:microsoft.com/office/officeart/2005/8/layout/hList7"/>
    <dgm:cxn modelId="{92510B46-C16F-473A-98B9-510078D2A137}" type="presOf" srcId="{673F272A-2826-479D-B9C7-8F2659C9C4D5}" destId="{3FE2A59D-A864-408C-9AF6-2F0B22BD6011}" srcOrd="0" destOrd="1" presId="urn:microsoft.com/office/officeart/2005/8/layout/hList7"/>
    <dgm:cxn modelId="{314CED4D-3067-41CE-9DDB-CD9B0F833907}" type="presOf" srcId="{15AB46B1-A313-4C66-8CDB-91E15114AEA1}" destId="{3FE2A59D-A864-408C-9AF6-2F0B22BD6011}" srcOrd="0" destOrd="2" presId="urn:microsoft.com/office/officeart/2005/8/layout/hList7"/>
    <dgm:cxn modelId="{05DD124E-A892-4FB0-AB3B-E6C5E3070167}" type="presOf" srcId="{7AB5D874-5AD9-4825-8F0C-171183915851}" destId="{10F5A972-88E2-4714-8992-AE498C241641}" srcOrd="1" destOrd="1" presId="urn:microsoft.com/office/officeart/2005/8/layout/hList7"/>
    <dgm:cxn modelId="{B1EA7550-AF9B-4542-90F6-535A5F28EC9D}" type="presOf" srcId="{A8C71BF2-85AB-4C10-9493-B34CCE2BC5B8}" destId="{B4E4060E-D533-4EAB-9082-1E390EA0659D}" srcOrd="0" destOrd="1" presId="urn:microsoft.com/office/officeart/2005/8/layout/hList7"/>
    <dgm:cxn modelId="{39DF2A52-B5B8-4BB8-B903-0B74D007AD76}" type="presOf" srcId="{3DC877C5-75AD-4B9F-B25E-E0846E31F871}" destId="{82FAEA39-4BE5-41D9-8743-5C80660092AF}" srcOrd="0" destOrd="0" presId="urn:microsoft.com/office/officeart/2005/8/layout/hList7"/>
    <dgm:cxn modelId="{EF0ADD76-CB2D-4FAC-BE1F-3A879E9F294F}" type="presOf" srcId="{46C5C055-F593-4954-AAF9-13B0CF689403}" destId="{64A4CBDE-3CC7-4AAC-AECB-42677CE43108}" srcOrd="0" destOrd="0" presId="urn:microsoft.com/office/officeart/2005/8/layout/hList7"/>
    <dgm:cxn modelId="{D13ECC79-AE99-4BA5-9A8F-C4CB6D39767B}" type="presOf" srcId="{11EE1C4F-75A0-443D-9ADF-B55E397CE4CA}" destId="{B4E4060E-D533-4EAB-9082-1E390EA0659D}" srcOrd="0" destOrd="3" presId="urn:microsoft.com/office/officeart/2005/8/layout/hList7"/>
    <dgm:cxn modelId="{03FCAF5A-71C9-4B05-96E4-2430440F6E8F}" srcId="{9245D095-021E-4A96-AF31-A5E42B35A3EB}" destId="{439BD50B-0F03-4B5C-9256-F3E7A7DA4942}" srcOrd="2" destOrd="0" parTransId="{3C19CB0B-6DB4-4341-9002-4EEC147B8D7B}" sibTransId="{F0DFD3F6-5994-40C5-B0DF-83CB8AA1A58C}"/>
    <dgm:cxn modelId="{3AE0B67F-5367-4BB4-B362-25C9288D8ABE}" srcId="{3DC877C5-75AD-4B9F-B25E-E0846E31F871}" destId="{14AC47B2-ABD8-4119-AF0A-ABD189B99A83}" srcOrd="1" destOrd="0" parTransId="{FBA31BFA-DAC6-4C0B-8C2B-8983BBA4A56F}" sibTransId="{C8E7F72B-AE61-4288-9F69-509AB6927D9F}"/>
    <dgm:cxn modelId="{3F4B0580-B727-47D6-B25F-C87072831486}" srcId="{163789C2-98DD-4F2D-80D2-BA699F720EEA}" destId="{15EE3366-E975-43E0-BCCE-0DAC5F8B95E5}" srcOrd="1" destOrd="0" parTransId="{78F8551F-B610-4838-BB84-74826A6F913F}" sibTransId="{65A36C4C-D295-40DB-90C3-26E4A89BE3D9}"/>
    <dgm:cxn modelId="{12A74282-100D-432F-9454-C2E3CDD6A0FA}" type="presOf" srcId="{DC6ABC35-0CDB-43A9-9530-9C211063DB6C}" destId="{3FE2A59D-A864-408C-9AF6-2F0B22BD6011}" srcOrd="0" destOrd="5" presId="urn:microsoft.com/office/officeart/2005/8/layout/hList7"/>
    <dgm:cxn modelId="{ACEC8F82-9367-40C4-AC0D-6800644C9FDA}" type="presOf" srcId="{94182FFC-A857-496B-9681-61D23CF662F5}" destId="{BAACAC37-CF46-40D0-BCEA-31E3E9121742}" srcOrd="1" destOrd="4" presId="urn:microsoft.com/office/officeart/2005/8/layout/hList7"/>
    <dgm:cxn modelId="{45365984-EED3-4A73-A59A-A68729745AFB}" srcId="{9245D095-021E-4A96-AF31-A5E42B35A3EB}" destId="{DC6ABC35-0CDB-43A9-9530-9C211063DB6C}" srcOrd="4" destOrd="0" parTransId="{F8439B3B-9A4C-4082-B192-504B4F9CC7F0}" sibTransId="{2B70E433-B739-48E4-B065-0093BC6935B1}"/>
    <dgm:cxn modelId="{ED175C87-F43E-4AB0-99AB-F9D5EB65140E}" type="presOf" srcId="{163789C2-98DD-4F2D-80D2-BA699F720EEA}" destId="{B4E4060E-D533-4EAB-9082-1E390EA0659D}" srcOrd="0" destOrd="0" presId="urn:microsoft.com/office/officeart/2005/8/layout/hList7"/>
    <dgm:cxn modelId="{E558CB8B-45AA-4AF9-BBB3-F0820A661D72}" type="presOf" srcId="{9245D095-021E-4A96-AF31-A5E42B35A3EB}" destId="{3FE2A59D-A864-408C-9AF6-2F0B22BD6011}" srcOrd="0" destOrd="0" presId="urn:microsoft.com/office/officeart/2005/8/layout/hList7"/>
    <dgm:cxn modelId="{0718E291-B11D-4168-8C17-72D1BA13E9EF}" type="presOf" srcId="{11EE1C4F-75A0-443D-9ADF-B55E397CE4CA}" destId="{34829A88-D1E3-4338-A755-CB96D0990BA2}" srcOrd="1" destOrd="3" presId="urn:microsoft.com/office/officeart/2005/8/layout/hList7"/>
    <dgm:cxn modelId="{00F02C96-09DB-4CBC-859F-F69C4EBDC381}" type="presOf" srcId="{3471DB29-3AC7-491A-A720-F5311401A7D8}" destId="{34829A88-D1E3-4338-A755-CB96D0990BA2}" srcOrd="1" destOrd="4" presId="urn:microsoft.com/office/officeart/2005/8/layout/hList7"/>
    <dgm:cxn modelId="{3E93309B-AEFA-40C9-86C4-BBED71FBC105}" type="presOf" srcId="{A8C71BF2-85AB-4C10-9493-B34CCE2BC5B8}" destId="{34829A88-D1E3-4338-A755-CB96D0990BA2}" srcOrd="1" destOrd="1" presId="urn:microsoft.com/office/officeart/2005/8/layout/hList7"/>
    <dgm:cxn modelId="{A67C029C-8535-4AC3-9293-BD26B3C72145}" srcId="{163789C2-98DD-4F2D-80D2-BA699F720EEA}" destId="{A8C71BF2-85AB-4C10-9493-B34CCE2BC5B8}" srcOrd="0" destOrd="0" parTransId="{12EEA1FB-5442-44B6-BCC0-64828649C865}" sibTransId="{D8D471E2-B384-48F5-890B-CB36E276E7EC}"/>
    <dgm:cxn modelId="{0E772F9D-C2EC-4F42-99C0-031092D42B1B}" type="presOf" srcId="{9245D095-021E-4A96-AF31-A5E42B35A3EB}" destId="{BAACAC37-CF46-40D0-BCEA-31E3E9121742}" srcOrd="1" destOrd="0" presId="urn:microsoft.com/office/officeart/2005/8/layout/hList7"/>
    <dgm:cxn modelId="{7113FB9E-6BF9-4B79-A7B9-887B7F190A21}" srcId="{3DC877C5-75AD-4B9F-B25E-E0846E31F871}" destId="{7AB5D874-5AD9-4825-8F0C-171183915851}" srcOrd="0" destOrd="0" parTransId="{3599ECCC-70DC-4646-8343-EA1580B76383}" sibTransId="{21003398-36D1-40EC-ABAB-AB97BBB33DD6}"/>
    <dgm:cxn modelId="{94639BA7-3B1B-4FA4-AC3C-8CF09A440FC1}" type="presOf" srcId="{163789C2-98DD-4F2D-80D2-BA699F720EEA}" destId="{34829A88-D1E3-4338-A755-CB96D0990BA2}" srcOrd="1" destOrd="0" presId="urn:microsoft.com/office/officeart/2005/8/layout/hList7"/>
    <dgm:cxn modelId="{FFD744B3-BB5E-4AAD-9128-1AB91C2EFAF5}" type="presOf" srcId="{7AB5D874-5AD9-4825-8F0C-171183915851}" destId="{82FAEA39-4BE5-41D9-8743-5C80660092AF}" srcOrd="0" destOrd="1" presId="urn:microsoft.com/office/officeart/2005/8/layout/hList7"/>
    <dgm:cxn modelId="{748493BB-E999-4399-88B7-AB226CF6434C}" srcId="{163789C2-98DD-4F2D-80D2-BA699F720EEA}" destId="{3471DB29-3AC7-491A-A720-F5311401A7D8}" srcOrd="3" destOrd="0" parTransId="{E499AC5C-A651-49F9-8A66-0DC1026E4502}" sibTransId="{0D45431B-FACC-4536-857A-F9B06A609101}"/>
    <dgm:cxn modelId="{0BA302C7-6150-4C7C-A1DD-E791B7963014}" srcId="{6A99707B-17F0-4CAA-8108-0576F4F2AA58}" destId="{9245D095-021E-4A96-AF31-A5E42B35A3EB}" srcOrd="0" destOrd="0" parTransId="{1BC2777E-D367-4284-8646-AA5C3D1C05D0}" sibTransId="{EFE8BB77-76B0-4FEB-A36E-06121497CDDE}"/>
    <dgm:cxn modelId="{2E6898CC-D339-474B-BAA9-1D363F638A0F}" type="presOf" srcId="{14AC47B2-ABD8-4119-AF0A-ABD189B99A83}" destId="{10F5A972-88E2-4714-8992-AE498C241641}" srcOrd="1" destOrd="2" presId="urn:microsoft.com/office/officeart/2005/8/layout/hList7"/>
    <dgm:cxn modelId="{5FFDE7CD-1C59-4E2F-B037-61A17D77EEF2}" srcId="{9245D095-021E-4A96-AF31-A5E42B35A3EB}" destId="{15AB46B1-A313-4C66-8CDB-91E15114AEA1}" srcOrd="1" destOrd="0" parTransId="{D63EA956-96AD-43C8-AE6A-8E6A4D848C70}" sibTransId="{6BA04632-FE7F-440A-920B-C52D2DBC6324}"/>
    <dgm:cxn modelId="{77D757CE-2469-44EB-BF83-86BF351822FF}" type="presOf" srcId="{15EE3366-E975-43E0-BCCE-0DAC5F8B95E5}" destId="{B4E4060E-D533-4EAB-9082-1E390EA0659D}" srcOrd="0" destOrd="2" presId="urn:microsoft.com/office/officeart/2005/8/layout/hList7"/>
    <dgm:cxn modelId="{19B31BD1-0C43-4980-91C7-AA09A9B08F2A}" srcId="{3DC877C5-75AD-4B9F-B25E-E0846E31F871}" destId="{263459DF-C824-4A18-8DB2-2331DFFD7A9D}" srcOrd="2" destOrd="0" parTransId="{DF05D862-55F0-495A-992E-CC5319574394}" sibTransId="{5DDF43FB-726F-4E66-B42E-3C6C86F7E833}"/>
    <dgm:cxn modelId="{4FE78AD1-B708-4CFC-A595-CA0AA178743E}" type="presOf" srcId="{3DC877C5-75AD-4B9F-B25E-E0846E31F871}" destId="{10F5A972-88E2-4714-8992-AE498C241641}" srcOrd="1" destOrd="0" presId="urn:microsoft.com/office/officeart/2005/8/layout/hList7"/>
    <dgm:cxn modelId="{3AD63ED4-457D-474B-AB8D-079FCE0D431F}" type="presOf" srcId="{6A5AE3C5-D2DB-421D-86F7-E52CABAAE9D8}" destId="{10F5A972-88E2-4714-8992-AE498C241641}" srcOrd="1" destOrd="4" presId="urn:microsoft.com/office/officeart/2005/8/layout/hList7"/>
    <dgm:cxn modelId="{951EE4D4-FA76-4AC4-8DE9-6F798D10B12D}" type="presOf" srcId="{6A5AE3C5-D2DB-421D-86F7-E52CABAAE9D8}" destId="{82FAEA39-4BE5-41D9-8743-5C80660092AF}" srcOrd="0" destOrd="4" presId="urn:microsoft.com/office/officeart/2005/8/layout/hList7"/>
    <dgm:cxn modelId="{1160C1D5-C8D4-4CDB-A6AA-1C899E0C7FA4}" type="presOf" srcId="{263459DF-C824-4A18-8DB2-2331DFFD7A9D}" destId="{82FAEA39-4BE5-41D9-8743-5C80660092AF}" srcOrd="0" destOrd="3" presId="urn:microsoft.com/office/officeart/2005/8/layout/hList7"/>
    <dgm:cxn modelId="{A0D59BDD-6BEF-4608-B4CD-C850A3E96A9C}" type="presOf" srcId="{263459DF-C824-4A18-8DB2-2331DFFD7A9D}" destId="{10F5A972-88E2-4714-8992-AE498C241641}" srcOrd="1" destOrd="3" presId="urn:microsoft.com/office/officeart/2005/8/layout/hList7"/>
    <dgm:cxn modelId="{48EB6EE6-E5CE-47AD-9AB5-2A6836973692}" type="presOf" srcId="{14AC47B2-ABD8-4119-AF0A-ABD189B99A83}" destId="{82FAEA39-4BE5-41D9-8743-5C80660092AF}" srcOrd="0" destOrd="2" presId="urn:microsoft.com/office/officeart/2005/8/layout/hList7"/>
    <dgm:cxn modelId="{CEEEC7E6-65F2-4564-833F-C7328A75F301}" type="presOf" srcId="{439BD50B-0F03-4B5C-9256-F3E7A7DA4942}" destId="{BAACAC37-CF46-40D0-BCEA-31E3E9121742}" srcOrd="1" destOrd="3" presId="urn:microsoft.com/office/officeart/2005/8/layout/hList7"/>
    <dgm:cxn modelId="{2A5BAAEC-9AC1-4E47-B40E-AD414639D294}" srcId="{3DC877C5-75AD-4B9F-B25E-E0846E31F871}" destId="{6A5AE3C5-D2DB-421D-86F7-E52CABAAE9D8}" srcOrd="3" destOrd="0" parTransId="{4E9B088E-1C69-4A6F-8EA2-93C257222BA4}" sibTransId="{499236EB-F2E9-4794-B69E-ADECF815869E}"/>
    <dgm:cxn modelId="{ED815DEF-0D34-45F3-A1C7-1C0FC03329EE}" type="presOf" srcId="{DC6ABC35-0CDB-43A9-9530-9C211063DB6C}" destId="{BAACAC37-CF46-40D0-BCEA-31E3E9121742}" srcOrd="1" destOrd="5" presId="urn:microsoft.com/office/officeart/2005/8/layout/hList7"/>
    <dgm:cxn modelId="{5D15A6F9-DA16-4BDB-BEA4-26761F0C2D51}" type="presOf" srcId="{EFE8BB77-76B0-4FEB-A36E-06121497CDDE}" destId="{2FFE08D5-0F0C-4F6B-BF09-59D9AA97FFBF}" srcOrd="0" destOrd="0" presId="urn:microsoft.com/office/officeart/2005/8/layout/hList7"/>
    <dgm:cxn modelId="{23684FFA-35E4-4092-8133-7A003A16498A}" type="presOf" srcId="{3471DB29-3AC7-491A-A720-F5311401A7D8}" destId="{B4E4060E-D533-4EAB-9082-1E390EA0659D}" srcOrd="0" destOrd="4" presId="urn:microsoft.com/office/officeart/2005/8/layout/hList7"/>
    <dgm:cxn modelId="{06C0BDFB-F97C-49FD-9E79-33A7186CE975}" srcId="{9245D095-021E-4A96-AF31-A5E42B35A3EB}" destId="{94182FFC-A857-496B-9681-61D23CF662F5}" srcOrd="3" destOrd="0" parTransId="{C5E80247-F4D3-43EE-B102-91873C60DA93}" sibTransId="{85F49EEA-1EA1-4011-A124-87E70A4D3F69}"/>
    <dgm:cxn modelId="{8DD47182-086B-4532-9370-270A42779553}" type="presParOf" srcId="{C114D272-3D48-45B9-A4EA-7CFE7BCA6533}" destId="{57B22673-341A-4F55-A20C-9F80777CEAC6}" srcOrd="0" destOrd="0" presId="urn:microsoft.com/office/officeart/2005/8/layout/hList7"/>
    <dgm:cxn modelId="{F1BEB81D-9EB9-415B-BC4F-9EACF2AA62ED}" type="presParOf" srcId="{C114D272-3D48-45B9-A4EA-7CFE7BCA6533}" destId="{9BF42F6D-B300-44AC-A3E1-DC7CFB9DFCBA}" srcOrd="1" destOrd="0" presId="urn:microsoft.com/office/officeart/2005/8/layout/hList7"/>
    <dgm:cxn modelId="{22F0EF85-41DF-43E9-B703-07EBA4D8910B}" type="presParOf" srcId="{9BF42F6D-B300-44AC-A3E1-DC7CFB9DFCBA}" destId="{CC9608C3-C88A-47C8-953A-08CC409D1852}" srcOrd="0" destOrd="0" presId="urn:microsoft.com/office/officeart/2005/8/layout/hList7"/>
    <dgm:cxn modelId="{B7F8C4A1-2617-4B20-B3A3-A1707A37AE12}" type="presParOf" srcId="{CC9608C3-C88A-47C8-953A-08CC409D1852}" destId="{3FE2A59D-A864-408C-9AF6-2F0B22BD6011}" srcOrd="0" destOrd="0" presId="urn:microsoft.com/office/officeart/2005/8/layout/hList7"/>
    <dgm:cxn modelId="{AAC76243-7A4B-42EF-9D27-6FB4B1E72D48}" type="presParOf" srcId="{CC9608C3-C88A-47C8-953A-08CC409D1852}" destId="{BAACAC37-CF46-40D0-BCEA-31E3E9121742}" srcOrd="1" destOrd="0" presId="urn:microsoft.com/office/officeart/2005/8/layout/hList7"/>
    <dgm:cxn modelId="{A92D4873-5364-45E7-AF37-7FC9653A2297}" type="presParOf" srcId="{CC9608C3-C88A-47C8-953A-08CC409D1852}" destId="{81709A95-3FF2-4D85-95CF-F1552C5BB28B}" srcOrd="2" destOrd="0" presId="urn:microsoft.com/office/officeart/2005/8/layout/hList7"/>
    <dgm:cxn modelId="{6093E0C1-9565-4DE6-93AD-A236567781AF}" type="presParOf" srcId="{CC9608C3-C88A-47C8-953A-08CC409D1852}" destId="{A7AEA687-1733-422C-8E89-A902C31A36AA}" srcOrd="3" destOrd="0" presId="urn:microsoft.com/office/officeart/2005/8/layout/hList7"/>
    <dgm:cxn modelId="{719B1DF1-695A-40F7-A14D-9A4C162EECB0}" type="presParOf" srcId="{9BF42F6D-B300-44AC-A3E1-DC7CFB9DFCBA}" destId="{2FFE08D5-0F0C-4F6B-BF09-59D9AA97FFBF}" srcOrd="1" destOrd="0" presId="urn:microsoft.com/office/officeart/2005/8/layout/hList7"/>
    <dgm:cxn modelId="{047FB6D7-C268-4CC4-BC59-13DE279417F2}" type="presParOf" srcId="{9BF42F6D-B300-44AC-A3E1-DC7CFB9DFCBA}" destId="{5E27C922-7375-4F1B-B4BC-DF913C464940}" srcOrd="2" destOrd="0" presId="urn:microsoft.com/office/officeart/2005/8/layout/hList7"/>
    <dgm:cxn modelId="{21A37534-C5CC-4378-8A16-E9F8196AA113}" type="presParOf" srcId="{5E27C922-7375-4F1B-B4BC-DF913C464940}" destId="{82FAEA39-4BE5-41D9-8743-5C80660092AF}" srcOrd="0" destOrd="0" presId="urn:microsoft.com/office/officeart/2005/8/layout/hList7"/>
    <dgm:cxn modelId="{011FAB8E-D6A6-4400-A80F-E38D054A23CE}" type="presParOf" srcId="{5E27C922-7375-4F1B-B4BC-DF913C464940}" destId="{10F5A972-88E2-4714-8992-AE498C241641}" srcOrd="1" destOrd="0" presId="urn:microsoft.com/office/officeart/2005/8/layout/hList7"/>
    <dgm:cxn modelId="{72FC04AC-E542-45F6-ABE0-B1365840FA98}" type="presParOf" srcId="{5E27C922-7375-4F1B-B4BC-DF913C464940}" destId="{BFAEE9C5-04F9-4887-81C6-09C2139ECA56}" srcOrd="2" destOrd="0" presId="urn:microsoft.com/office/officeart/2005/8/layout/hList7"/>
    <dgm:cxn modelId="{9F144317-F365-4B01-9888-CC7E0E75052B}" type="presParOf" srcId="{5E27C922-7375-4F1B-B4BC-DF913C464940}" destId="{700FC392-645E-4188-9F51-031D34D94F1B}" srcOrd="3" destOrd="0" presId="urn:microsoft.com/office/officeart/2005/8/layout/hList7"/>
    <dgm:cxn modelId="{4FCBED4D-EA88-43A9-B7F5-DC3DC6F58574}" type="presParOf" srcId="{9BF42F6D-B300-44AC-A3E1-DC7CFB9DFCBA}" destId="{64A4CBDE-3CC7-4AAC-AECB-42677CE43108}" srcOrd="3" destOrd="0" presId="urn:microsoft.com/office/officeart/2005/8/layout/hList7"/>
    <dgm:cxn modelId="{6EAB1B40-B145-4DA7-83AD-4CA91567F1E5}" type="presParOf" srcId="{9BF42F6D-B300-44AC-A3E1-DC7CFB9DFCBA}" destId="{CAAF054B-8F78-43CF-9447-6A2B1804D358}" srcOrd="4" destOrd="0" presId="urn:microsoft.com/office/officeart/2005/8/layout/hList7"/>
    <dgm:cxn modelId="{0C34C69C-8D36-413E-A5FD-D7295BF46650}" type="presParOf" srcId="{CAAF054B-8F78-43CF-9447-6A2B1804D358}" destId="{B4E4060E-D533-4EAB-9082-1E390EA0659D}" srcOrd="0" destOrd="0" presId="urn:microsoft.com/office/officeart/2005/8/layout/hList7"/>
    <dgm:cxn modelId="{51E241E8-F423-4CEA-BF48-D56D578A3ECA}" type="presParOf" srcId="{CAAF054B-8F78-43CF-9447-6A2B1804D358}" destId="{34829A88-D1E3-4338-A755-CB96D0990BA2}" srcOrd="1" destOrd="0" presId="urn:microsoft.com/office/officeart/2005/8/layout/hList7"/>
    <dgm:cxn modelId="{562D533C-6D13-4BE1-8C9D-DC069AD14AE4}" type="presParOf" srcId="{CAAF054B-8F78-43CF-9447-6A2B1804D358}" destId="{CD2337D1-8B44-4EDB-9C93-2AA2B9447132}" srcOrd="2" destOrd="0" presId="urn:microsoft.com/office/officeart/2005/8/layout/hList7"/>
    <dgm:cxn modelId="{88374680-F868-48C2-A604-80F2B2C4C604}" type="presParOf" srcId="{CAAF054B-8F78-43CF-9447-6A2B1804D358}" destId="{39E67CA0-E66C-41E7-B26C-C03415CF6D1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005FF5-7821-4CDF-BBC8-7ED754EE39B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DDF789A-5AB7-4AAB-A9D6-C13156F61FF4}">
      <dgm:prSet phldrT="[Text]"/>
      <dgm:spPr/>
      <dgm:t>
        <a:bodyPr/>
        <a:lstStyle/>
        <a:p>
          <a:pPr algn="ctr"/>
          <a:r>
            <a:rPr lang="en-US" dirty="0"/>
            <a:t>99.99% availability</a:t>
          </a:r>
        </a:p>
      </dgm:t>
    </dgm:pt>
    <dgm:pt modelId="{B6A30B8A-011C-42B0-845E-07BD601ED0A4}" type="parTrans" cxnId="{D3B8015A-DD2D-4061-B0C9-9F2F528E486E}">
      <dgm:prSet/>
      <dgm:spPr/>
      <dgm:t>
        <a:bodyPr/>
        <a:lstStyle/>
        <a:p>
          <a:endParaRPr lang="en-US"/>
        </a:p>
      </dgm:t>
    </dgm:pt>
    <dgm:pt modelId="{AD7D9CF4-5EA1-421A-B31F-8421BB5C4B01}" type="sibTrans" cxnId="{D3B8015A-DD2D-4061-B0C9-9F2F528E486E}">
      <dgm:prSet/>
      <dgm:spPr/>
      <dgm:t>
        <a:bodyPr/>
        <a:lstStyle/>
        <a:p>
          <a:endParaRPr lang="en-US"/>
        </a:p>
      </dgm:t>
    </dgm:pt>
    <dgm:pt modelId="{CED6DFEC-C09C-4894-9DDB-9BFEF54C68A8}">
      <dgm:prSet/>
      <dgm:spPr/>
      <dgm:t>
        <a:bodyPr/>
        <a:lstStyle/>
        <a:p>
          <a:pPr algn="ctr"/>
          <a:r>
            <a:rPr lang="en-US" dirty="0"/>
            <a:t>100,000,000 subscriptions per region</a:t>
          </a:r>
        </a:p>
      </dgm:t>
    </dgm:pt>
    <dgm:pt modelId="{FC8358C1-B247-42A9-8368-57CDA0CF36AD}" type="parTrans" cxnId="{1B5A26C6-1675-4394-9675-D437302FE093}">
      <dgm:prSet/>
      <dgm:spPr/>
      <dgm:t>
        <a:bodyPr/>
        <a:lstStyle/>
        <a:p>
          <a:endParaRPr lang="en-US"/>
        </a:p>
      </dgm:t>
    </dgm:pt>
    <dgm:pt modelId="{11388998-E928-474E-96BF-97DA369DF4D1}" type="sibTrans" cxnId="{1B5A26C6-1675-4394-9675-D437302FE093}">
      <dgm:prSet/>
      <dgm:spPr/>
      <dgm:t>
        <a:bodyPr/>
        <a:lstStyle/>
        <a:p>
          <a:endParaRPr lang="en-US"/>
        </a:p>
      </dgm:t>
    </dgm:pt>
    <dgm:pt modelId="{CDED9AD9-6039-466F-9FFF-4CC5E9213D45}">
      <dgm:prSet/>
      <dgm:spPr/>
      <dgm:t>
        <a:bodyPr/>
        <a:lstStyle/>
        <a:p>
          <a:pPr algn="ctr"/>
          <a:r>
            <a:rPr lang="en-US" dirty="0"/>
            <a:t>Transparent regional failover</a:t>
          </a:r>
        </a:p>
      </dgm:t>
    </dgm:pt>
    <dgm:pt modelId="{0653BE5A-2B05-4B40-94FF-EE625DA48918}" type="parTrans" cxnId="{A979448D-23C8-4A00-A7D9-80EBFD2B193E}">
      <dgm:prSet/>
      <dgm:spPr/>
      <dgm:t>
        <a:bodyPr/>
        <a:lstStyle/>
        <a:p>
          <a:endParaRPr lang="en-US"/>
        </a:p>
      </dgm:t>
    </dgm:pt>
    <dgm:pt modelId="{44F5619E-EC38-4F70-B589-4F0D4DCC4627}" type="sibTrans" cxnId="{A979448D-23C8-4A00-A7D9-80EBFD2B193E}">
      <dgm:prSet/>
      <dgm:spPr/>
      <dgm:t>
        <a:bodyPr/>
        <a:lstStyle/>
        <a:p>
          <a:endParaRPr lang="en-US"/>
        </a:p>
      </dgm:t>
    </dgm:pt>
    <dgm:pt modelId="{0E76FD8C-FB02-44C3-B761-0DC0F41034F0}" type="pres">
      <dgm:prSet presAssocID="{00005FF5-7821-4CDF-BBC8-7ED754EE39B0}" presName="vert0" presStyleCnt="0">
        <dgm:presLayoutVars>
          <dgm:dir/>
          <dgm:animOne val="branch"/>
          <dgm:animLvl val="lvl"/>
        </dgm:presLayoutVars>
      </dgm:prSet>
      <dgm:spPr/>
    </dgm:pt>
    <dgm:pt modelId="{2E83119D-A086-486B-BA34-A4BA4E02C6BE}" type="pres">
      <dgm:prSet presAssocID="{BDDF789A-5AB7-4AAB-A9D6-C13156F61FF4}" presName="thickLine" presStyleLbl="alignNode1" presStyleIdx="0" presStyleCnt="3"/>
      <dgm:spPr/>
    </dgm:pt>
    <dgm:pt modelId="{70246F67-D0A2-420D-BFC1-4E5FDAE4C112}" type="pres">
      <dgm:prSet presAssocID="{BDDF789A-5AB7-4AAB-A9D6-C13156F61FF4}" presName="horz1" presStyleCnt="0"/>
      <dgm:spPr/>
    </dgm:pt>
    <dgm:pt modelId="{11B3C466-AA51-4C57-9958-629EA5CF4750}" type="pres">
      <dgm:prSet presAssocID="{BDDF789A-5AB7-4AAB-A9D6-C13156F61FF4}" presName="tx1" presStyleLbl="revTx" presStyleIdx="0" presStyleCnt="3"/>
      <dgm:spPr/>
    </dgm:pt>
    <dgm:pt modelId="{3DABF037-F0FF-4C44-AD7E-8135687B21D2}" type="pres">
      <dgm:prSet presAssocID="{BDDF789A-5AB7-4AAB-A9D6-C13156F61FF4}" presName="vert1" presStyleCnt="0"/>
      <dgm:spPr/>
    </dgm:pt>
    <dgm:pt modelId="{E015978B-8AA3-45A7-A355-27DCF19AB016}" type="pres">
      <dgm:prSet presAssocID="{CED6DFEC-C09C-4894-9DDB-9BFEF54C68A8}" presName="thickLine" presStyleLbl="alignNode1" presStyleIdx="1" presStyleCnt="3"/>
      <dgm:spPr/>
    </dgm:pt>
    <dgm:pt modelId="{3BA6ADD9-B1C5-440A-992D-AC2CE8806BD9}" type="pres">
      <dgm:prSet presAssocID="{CED6DFEC-C09C-4894-9DDB-9BFEF54C68A8}" presName="horz1" presStyleCnt="0"/>
      <dgm:spPr/>
    </dgm:pt>
    <dgm:pt modelId="{92EFE1B0-DDC3-4CDF-8B3A-A7D4E635AE84}" type="pres">
      <dgm:prSet presAssocID="{CED6DFEC-C09C-4894-9DDB-9BFEF54C68A8}" presName="tx1" presStyleLbl="revTx" presStyleIdx="1" presStyleCnt="3"/>
      <dgm:spPr/>
    </dgm:pt>
    <dgm:pt modelId="{83832768-ACB4-4DE5-8E75-D59DF2B64587}" type="pres">
      <dgm:prSet presAssocID="{CED6DFEC-C09C-4894-9DDB-9BFEF54C68A8}" presName="vert1" presStyleCnt="0"/>
      <dgm:spPr/>
    </dgm:pt>
    <dgm:pt modelId="{43F12CDD-0214-4582-AC0C-31B115718BD1}" type="pres">
      <dgm:prSet presAssocID="{CDED9AD9-6039-466F-9FFF-4CC5E9213D45}" presName="thickLine" presStyleLbl="alignNode1" presStyleIdx="2" presStyleCnt="3"/>
      <dgm:spPr/>
    </dgm:pt>
    <dgm:pt modelId="{12061FAF-EC75-49C3-8353-2482C77838E7}" type="pres">
      <dgm:prSet presAssocID="{CDED9AD9-6039-466F-9FFF-4CC5E9213D45}" presName="horz1" presStyleCnt="0"/>
      <dgm:spPr/>
    </dgm:pt>
    <dgm:pt modelId="{911DAE53-50BF-4E6F-9253-F4AD8736C343}" type="pres">
      <dgm:prSet presAssocID="{CDED9AD9-6039-466F-9FFF-4CC5E9213D45}" presName="tx1" presStyleLbl="revTx" presStyleIdx="2" presStyleCnt="3"/>
      <dgm:spPr/>
    </dgm:pt>
    <dgm:pt modelId="{D6F8B715-52F2-4EB5-A49B-EE46A60BD0B2}" type="pres">
      <dgm:prSet presAssocID="{CDED9AD9-6039-466F-9FFF-4CC5E9213D45}" presName="vert1" presStyleCnt="0"/>
      <dgm:spPr/>
    </dgm:pt>
  </dgm:ptLst>
  <dgm:cxnLst>
    <dgm:cxn modelId="{FB1EB82A-D894-4226-837D-9230AF8A661E}" type="presOf" srcId="{CED6DFEC-C09C-4894-9DDB-9BFEF54C68A8}" destId="{92EFE1B0-DDC3-4CDF-8B3A-A7D4E635AE84}" srcOrd="0" destOrd="0" presId="urn:microsoft.com/office/officeart/2008/layout/LinedList"/>
    <dgm:cxn modelId="{C0BA592B-8165-4136-84A0-622617DA1AF3}" type="presOf" srcId="{CDED9AD9-6039-466F-9FFF-4CC5E9213D45}" destId="{911DAE53-50BF-4E6F-9253-F4AD8736C343}" srcOrd="0" destOrd="0" presId="urn:microsoft.com/office/officeart/2008/layout/LinedList"/>
    <dgm:cxn modelId="{87535A37-239F-4C3E-8FAC-AA31CC2AF77E}" type="presOf" srcId="{BDDF789A-5AB7-4AAB-A9D6-C13156F61FF4}" destId="{11B3C466-AA51-4C57-9958-629EA5CF4750}" srcOrd="0" destOrd="0" presId="urn:microsoft.com/office/officeart/2008/layout/LinedList"/>
    <dgm:cxn modelId="{D3B8015A-DD2D-4061-B0C9-9F2F528E486E}" srcId="{00005FF5-7821-4CDF-BBC8-7ED754EE39B0}" destId="{BDDF789A-5AB7-4AAB-A9D6-C13156F61FF4}" srcOrd="0" destOrd="0" parTransId="{B6A30B8A-011C-42B0-845E-07BD601ED0A4}" sibTransId="{AD7D9CF4-5EA1-421A-B31F-8421BB5C4B01}"/>
    <dgm:cxn modelId="{7CA3DD88-194A-49B8-A621-7944BAB1F49A}" type="presOf" srcId="{00005FF5-7821-4CDF-BBC8-7ED754EE39B0}" destId="{0E76FD8C-FB02-44C3-B761-0DC0F41034F0}" srcOrd="0" destOrd="0" presId="urn:microsoft.com/office/officeart/2008/layout/LinedList"/>
    <dgm:cxn modelId="{A979448D-23C8-4A00-A7D9-80EBFD2B193E}" srcId="{00005FF5-7821-4CDF-BBC8-7ED754EE39B0}" destId="{CDED9AD9-6039-466F-9FFF-4CC5E9213D45}" srcOrd="2" destOrd="0" parTransId="{0653BE5A-2B05-4B40-94FF-EE625DA48918}" sibTransId="{44F5619E-EC38-4F70-B589-4F0D4DCC4627}"/>
    <dgm:cxn modelId="{1B5A26C6-1675-4394-9675-D437302FE093}" srcId="{00005FF5-7821-4CDF-BBC8-7ED754EE39B0}" destId="{CED6DFEC-C09C-4894-9DDB-9BFEF54C68A8}" srcOrd="1" destOrd="0" parTransId="{FC8358C1-B247-42A9-8368-57CDA0CF36AD}" sibTransId="{11388998-E928-474E-96BF-97DA369DF4D1}"/>
    <dgm:cxn modelId="{243A8B43-21DA-4614-AAED-195B47C6FF8E}" type="presParOf" srcId="{0E76FD8C-FB02-44C3-B761-0DC0F41034F0}" destId="{2E83119D-A086-486B-BA34-A4BA4E02C6BE}" srcOrd="0" destOrd="0" presId="urn:microsoft.com/office/officeart/2008/layout/LinedList"/>
    <dgm:cxn modelId="{F6AB34D0-048F-4840-A6F8-B249242B53A4}" type="presParOf" srcId="{0E76FD8C-FB02-44C3-B761-0DC0F41034F0}" destId="{70246F67-D0A2-420D-BFC1-4E5FDAE4C112}" srcOrd="1" destOrd="0" presId="urn:microsoft.com/office/officeart/2008/layout/LinedList"/>
    <dgm:cxn modelId="{52F1DC74-AFB9-4D95-94C2-D1D3991A826B}" type="presParOf" srcId="{70246F67-D0A2-420D-BFC1-4E5FDAE4C112}" destId="{11B3C466-AA51-4C57-9958-629EA5CF4750}" srcOrd="0" destOrd="0" presId="urn:microsoft.com/office/officeart/2008/layout/LinedList"/>
    <dgm:cxn modelId="{9401AF15-30D4-4A7D-9705-F707747DE914}" type="presParOf" srcId="{70246F67-D0A2-420D-BFC1-4E5FDAE4C112}" destId="{3DABF037-F0FF-4C44-AD7E-8135687B21D2}" srcOrd="1" destOrd="0" presId="urn:microsoft.com/office/officeart/2008/layout/LinedList"/>
    <dgm:cxn modelId="{34893C9E-A38F-465D-8409-DF57503E6C30}" type="presParOf" srcId="{0E76FD8C-FB02-44C3-B761-0DC0F41034F0}" destId="{E015978B-8AA3-45A7-A355-27DCF19AB016}" srcOrd="2" destOrd="0" presId="urn:microsoft.com/office/officeart/2008/layout/LinedList"/>
    <dgm:cxn modelId="{1823CD62-1665-443B-9C1D-A9709F3B5220}" type="presParOf" srcId="{0E76FD8C-FB02-44C3-B761-0DC0F41034F0}" destId="{3BA6ADD9-B1C5-440A-992D-AC2CE8806BD9}" srcOrd="3" destOrd="0" presId="urn:microsoft.com/office/officeart/2008/layout/LinedList"/>
    <dgm:cxn modelId="{D60269E5-9317-43DC-86DD-1B07CF03A5A2}" type="presParOf" srcId="{3BA6ADD9-B1C5-440A-992D-AC2CE8806BD9}" destId="{92EFE1B0-DDC3-4CDF-8B3A-A7D4E635AE84}" srcOrd="0" destOrd="0" presId="urn:microsoft.com/office/officeart/2008/layout/LinedList"/>
    <dgm:cxn modelId="{697FC1BB-3DF9-4E7A-B5DA-AEDB5B6A56EB}" type="presParOf" srcId="{3BA6ADD9-B1C5-440A-992D-AC2CE8806BD9}" destId="{83832768-ACB4-4DE5-8E75-D59DF2B64587}" srcOrd="1" destOrd="0" presId="urn:microsoft.com/office/officeart/2008/layout/LinedList"/>
    <dgm:cxn modelId="{7D002FAF-F95A-4AFE-B9D8-52702363A6E8}" type="presParOf" srcId="{0E76FD8C-FB02-44C3-B761-0DC0F41034F0}" destId="{43F12CDD-0214-4582-AC0C-31B115718BD1}" srcOrd="4" destOrd="0" presId="urn:microsoft.com/office/officeart/2008/layout/LinedList"/>
    <dgm:cxn modelId="{39DAD25D-AEF4-43B9-80F2-511831889C3B}" type="presParOf" srcId="{0E76FD8C-FB02-44C3-B761-0DC0F41034F0}" destId="{12061FAF-EC75-49C3-8353-2482C77838E7}" srcOrd="5" destOrd="0" presId="urn:microsoft.com/office/officeart/2008/layout/LinedList"/>
    <dgm:cxn modelId="{066A01C0-B295-490C-830C-35BD91DD08D3}" type="presParOf" srcId="{12061FAF-EC75-49C3-8353-2482C77838E7}" destId="{911DAE53-50BF-4E6F-9253-F4AD8736C343}" srcOrd="0" destOrd="0" presId="urn:microsoft.com/office/officeart/2008/layout/LinedList"/>
    <dgm:cxn modelId="{71B3D488-9B66-4E37-9377-F0378D90AF4D}" type="presParOf" srcId="{12061FAF-EC75-49C3-8353-2482C77838E7}" destId="{D6F8B715-52F2-4EB5-A49B-EE46A60BD0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B0012B-F8C1-469C-B5FD-09B52980539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2F66A6A-8B9B-4443-8ECD-83B40FC4779E}">
      <dgm:prSet phldrT="[Text]"/>
      <dgm:spPr/>
      <dgm:t>
        <a:bodyPr/>
        <a:lstStyle/>
        <a:p>
          <a:r>
            <a:rPr lang="en-US" dirty="0"/>
            <a:t>Stateful workflows</a:t>
          </a:r>
        </a:p>
      </dgm:t>
    </dgm:pt>
    <dgm:pt modelId="{79275F96-F68C-43AE-B386-16F5FF782CC0}" type="parTrans" cxnId="{9D388770-46A6-44A0-BD0D-9CA31E0047F4}">
      <dgm:prSet/>
      <dgm:spPr/>
      <dgm:t>
        <a:bodyPr/>
        <a:lstStyle/>
        <a:p>
          <a:endParaRPr lang="en-US"/>
        </a:p>
      </dgm:t>
    </dgm:pt>
    <dgm:pt modelId="{D1020C83-DCEC-4DCB-BD8B-CC34032223BD}" type="sibTrans" cxnId="{9D388770-46A6-44A0-BD0D-9CA31E0047F4}">
      <dgm:prSet/>
      <dgm:spPr/>
      <dgm:t>
        <a:bodyPr/>
        <a:lstStyle/>
        <a:p>
          <a:endParaRPr lang="en-US"/>
        </a:p>
      </dgm:t>
    </dgm:pt>
    <dgm:pt modelId="{D1D49E2C-365C-4B69-A02C-27F4C7E90606}">
      <dgm:prSet phldrT="[Text]"/>
      <dgm:spPr/>
      <dgm:t>
        <a:bodyPr/>
        <a:lstStyle/>
        <a:p>
          <a:r>
            <a:rPr lang="en-US" dirty="0"/>
            <a:t>Workflows in code (not designer)</a:t>
          </a:r>
        </a:p>
      </dgm:t>
    </dgm:pt>
    <dgm:pt modelId="{1EC9F50D-B843-4BBC-A02C-1ACC8B2FE0E3}" type="parTrans" cxnId="{B6790289-BCB0-49A5-8E42-15B7568E5084}">
      <dgm:prSet/>
      <dgm:spPr/>
      <dgm:t>
        <a:bodyPr/>
        <a:lstStyle/>
        <a:p>
          <a:endParaRPr lang="en-US"/>
        </a:p>
      </dgm:t>
    </dgm:pt>
    <dgm:pt modelId="{758E4358-BA5B-4E1D-913E-4EB9AD767EA9}" type="sibTrans" cxnId="{B6790289-BCB0-49A5-8E42-15B7568E5084}">
      <dgm:prSet/>
      <dgm:spPr/>
      <dgm:t>
        <a:bodyPr/>
        <a:lstStyle/>
        <a:p>
          <a:endParaRPr lang="en-US"/>
        </a:p>
      </dgm:t>
    </dgm:pt>
    <dgm:pt modelId="{BB030004-64B8-4911-9872-4E0B05EB5905}">
      <dgm:prSet phldrT="[Text]"/>
      <dgm:spPr/>
      <dgm:t>
        <a:bodyPr/>
        <a:lstStyle/>
        <a:p>
          <a:r>
            <a:rPr lang="en-US" dirty="0"/>
            <a:t>Synchronous and asynchronous</a:t>
          </a:r>
        </a:p>
      </dgm:t>
    </dgm:pt>
    <dgm:pt modelId="{4599ED6D-6060-4818-9044-A11192B098AA}" type="parTrans" cxnId="{FA2B720A-6B41-41A0-A3AC-259CCA2E5180}">
      <dgm:prSet/>
      <dgm:spPr/>
      <dgm:t>
        <a:bodyPr/>
        <a:lstStyle/>
        <a:p>
          <a:endParaRPr lang="en-US"/>
        </a:p>
      </dgm:t>
    </dgm:pt>
    <dgm:pt modelId="{6A09C937-ABF8-428E-B43C-21321EB0402F}" type="sibTrans" cxnId="{FA2B720A-6B41-41A0-A3AC-259CCA2E5180}">
      <dgm:prSet/>
      <dgm:spPr/>
      <dgm:t>
        <a:bodyPr/>
        <a:lstStyle/>
        <a:p>
          <a:endParaRPr lang="en-US"/>
        </a:p>
      </dgm:t>
    </dgm:pt>
    <dgm:pt modelId="{D020A413-7F86-46B0-B79A-7E774B55D0C5}">
      <dgm:prSet phldrT="[Text]"/>
      <dgm:spPr/>
      <dgm:t>
        <a:bodyPr/>
        <a:lstStyle/>
        <a:p>
          <a:r>
            <a:rPr lang="en-US" dirty="0"/>
            <a:t>Checkpoints and halts</a:t>
          </a:r>
        </a:p>
      </dgm:t>
    </dgm:pt>
    <dgm:pt modelId="{7A920169-F7EB-4D5E-B500-1623415C7318}" type="parTrans" cxnId="{1A86EF2B-77A6-4BC5-8E09-BC216C73E849}">
      <dgm:prSet/>
      <dgm:spPr/>
      <dgm:t>
        <a:bodyPr/>
        <a:lstStyle/>
        <a:p>
          <a:endParaRPr lang="en-US"/>
        </a:p>
      </dgm:t>
    </dgm:pt>
    <dgm:pt modelId="{EB10B2F5-1888-460A-A4EA-20B4E7540059}" type="sibTrans" cxnId="{1A86EF2B-77A6-4BC5-8E09-BC216C73E849}">
      <dgm:prSet/>
      <dgm:spPr/>
      <dgm:t>
        <a:bodyPr/>
        <a:lstStyle/>
        <a:p>
          <a:endParaRPr lang="en-US"/>
        </a:p>
      </dgm:t>
    </dgm:pt>
    <dgm:pt modelId="{B09B7975-819B-4A80-A80B-B2314E5509D0}">
      <dgm:prSet phldrT="[Text]"/>
      <dgm:spPr/>
      <dgm:t>
        <a:bodyPr/>
        <a:lstStyle/>
        <a:p>
          <a:r>
            <a:rPr lang="en-US" dirty="0"/>
            <a:t>Orchestration</a:t>
          </a:r>
        </a:p>
      </dgm:t>
    </dgm:pt>
    <dgm:pt modelId="{CBC56B77-608D-493A-AF2C-63CE7B63E5AA}" type="parTrans" cxnId="{EEF7FC51-32AE-4CD6-BDF2-AAB5CBE90101}">
      <dgm:prSet/>
      <dgm:spPr/>
      <dgm:t>
        <a:bodyPr/>
        <a:lstStyle/>
        <a:p>
          <a:endParaRPr lang="en-US"/>
        </a:p>
      </dgm:t>
    </dgm:pt>
    <dgm:pt modelId="{78445094-B5D4-45F5-B174-D76C681F71D4}" type="sibTrans" cxnId="{EEF7FC51-32AE-4CD6-BDF2-AAB5CBE90101}">
      <dgm:prSet/>
      <dgm:spPr/>
      <dgm:t>
        <a:bodyPr/>
        <a:lstStyle/>
        <a:p>
          <a:endParaRPr lang="en-US"/>
        </a:p>
      </dgm:t>
    </dgm:pt>
    <dgm:pt modelId="{E349C539-B113-4DFA-A18E-B15CCD65C1C9}" type="pres">
      <dgm:prSet presAssocID="{A6B0012B-F8C1-469C-B5FD-09B52980539E}" presName="diagram" presStyleCnt="0">
        <dgm:presLayoutVars>
          <dgm:dir/>
          <dgm:resizeHandles val="exact"/>
        </dgm:presLayoutVars>
      </dgm:prSet>
      <dgm:spPr/>
    </dgm:pt>
    <dgm:pt modelId="{47853885-24A3-4148-865E-A9774032B05F}" type="pres">
      <dgm:prSet presAssocID="{F2F66A6A-8B9B-4443-8ECD-83B40FC4779E}" presName="node" presStyleLbl="node1" presStyleIdx="0" presStyleCnt="5">
        <dgm:presLayoutVars>
          <dgm:bulletEnabled val="1"/>
        </dgm:presLayoutVars>
      </dgm:prSet>
      <dgm:spPr/>
    </dgm:pt>
    <dgm:pt modelId="{8B649200-48CD-46F9-8485-728DD1C83F7F}" type="pres">
      <dgm:prSet presAssocID="{D1020C83-DCEC-4DCB-BD8B-CC34032223BD}" presName="sibTrans" presStyleCnt="0"/>
      <dgm:spPr/>
    </dgm:pt>
    <dgm:pt modelId="{6526E355-5E3E-42D7-86B7-3A8CED258677}" type="pres">
      <dgm:prSet presAssocID="{D1D49E2C-365C-4B69-A02C-27F4C7E90606}" presName="node" presStyleLbl="node1" presStyleIdx="1" presStyleCnt="5">
        <dgm:presLayoutVars>
          <dgm:bulletEnabled val="1"/>
        </dgm:presLayoutVars>
      </dgm:prSet>
      <dgm:spPr/>
    </dgm:pt>
    <dgm:pt modelId="{D95E306F-8133-4408-8C38-C0237B91B2A6}" type="pres">
      <dgm:prSet presAssocID="{758E4358-BA5B-4E1D-913E-4EB9AD767EA9}" presName="sibTrans" presStyleCnt="0"/>
      <dgm:spPr/>
    </dgm:pt>
    <dgm:pt modelId="{5E81464E-4B90-43B3-83E8-F5593ECDA9DB}" type="pres">
      <dgm:prSet presAssocID="{BB030004-64B8-4911-9872-4E0B05EB5905}" presName="node" presStyleLbl="node1" presStyleIdx="2" presStyleCnt="5">
        <dgm:presLayoutVars>
          <dgm:bulletEnabled val="1"/>
        </dgm:presLayoutVars>
      </dgm:prSet>
      <dgm:spPr/>
    </dgm:pt>
    <dgm:pt modelId="{6457FCB8-D8E8-49DB-AA14-1B65BD96C8C7}" type="pres">
      <dgm:prSet presAssocID="{6A09C937-ABF8-428E-B43C-21321EB0402F}" presName="sibTrans" presStyleCnt="0"/>
      <dgm:spPr/>
    </dgm:pt>
    <dgm:pt modelId="{ED8588BF-B8AA-4B3C-816F-93B273B588ED}" type="pres">
      <dgm:prSet presAssocID="{D020A413-7F86-46B0-B79A-7E774B55D0C5}" presName="node" presStyleLbl="node1" presStyleIdx="3" presStyleCnt="5">
        <dgm:presLayoutVars>
          <dgm:bulletEnabled val="1"/>
        </dgm:presLayoutVars>
      </dgm:prSet>
      <dgm:spPr/>
    </dgm:pt>
    <dgm:pt modelId="{21569873-2307-438A-AC17-BB683F313006}" type="pres">
      <dgm:prSet presAssocID="{EB10B2F5-1888-460A-A4EA-20B4E7540059}" presName="sibTrans" presStyleCnt="0"/>
      <dgm:spPr/>
    </dgm:pt>
    <dgm:pt modelId="{3B012C79-011B-40BB-A80A-6EECD87F853F}" type="pres">
      <dgm:prSet presAssocID="{B09B7975-819B-4A80-A80B-B2314E5509D0}" presName="node" presStyleLbl="node1" presStyleIdx="4" presStyleCnt="5">
        <dgm:presLayoutVars>
          <dgm:bulletEnabled val="1"/>
        </dgm:presLayoutVars>
      </dgm:prSet>
      <dgm:spPr/>
    </dgm:pt>
  </dgm:ptLst>
  <dgm:cxnLst>
    <dgm:cxn modelId="{FA2B720A-6B41-41A0-A3AC-259CCA2E5180}" srcId="{A6B0012B-F8C1-469C-B5FD-09B52980539E}" destId="{BB030004-64B8-4911-9872-4E0B05EB5905}" srcOrd="2" destOrd="0" parTransId="{4599ED6D-6060-4818-9044-A11192B098AA}" sibTransId="{6A09C937-ABF8-428E-B43C-21321EB0402F}"/>
    <dgm:cxn modelId="{1A86EF2B-77A6-4BC5-8E09-BC216C73E849}" srcId="{A6B0012B-F8C1-469C-B5FD-09B52980539E}" destId="{D020A413-7F86-46B0-B79A-7E774B55D0C5}" srcOrd="3" destOrd="0" parTransId="{7A920169-F7EB-4D5E-B500-1623415C7318}" sibTransId="{EB10B2F5-1888-460A-A4EA-20B4E7540059}"/>
    <dgm:cxn modelId="{B2E43F37-AA12-454F-B2B9-562143092E50}" type="presOf" srcId="{B09B7975-819B-4A80-A80B-B2314E5509D0}" destId="{3B012C79-011B-40BB-A80A-6EECD87F853F}" srcOrd="0" destOrd="0" presId="urn:microsoft.com/office/officeart/2005/8/layout/default"/>
    <dgm:cxn modelId="{9D388770-46A6-44A0-BD0D-9CA31E0047F4}" srcId="{A6B0012B-F8C1-469C-B5FD-09B52980539E}" destId="{F2F66A6A-8B9B-4443-8ECD-83B40FC4779E}" srcOrd="0" destOrd="0" parTransId="{79275F96-F68C-43AE-B386-16F5FF782CC0}" sibTransId="{D1020C83-DCEC-4DCB-BD8B-CC34032223BD}"/>
    <dgm:cxn modelId="{EEF7FC51-32AE-4CD6-BDF2-AAB5CBE90101}" srcId="{A6B0012B-F8C1-469C-B5FD-09B52980539E}" destId="{B09B7975-819B-4A80-A80B-B2314E5509D0}" srcOrd="4" destOrd="0" parTransId="{CBC56B77-608D-493A-AF2C-63CE7B63E5AA}" sibTransId="{78445094-B5D4-45F5-B174-D76C681F71D4}"/>
    <dgm:cxn modelId="{625BE681-2673-4EDF-9613-DF1C709C04D4}" type="presOf" srcId="{F2F66A6A-8B9B-4443-8ECD-83B40FC4779E}" destId="{47853885-24A3-4148-865E-A9774032B05F}" srcOrd="0" destOrd="0" presId="urn:microsoft.com/office/officeart/2005/8/layout/default"/>
    <dgm:cxn modelId="{B6790289-BCB0-49A5-8E42-15B7568E5084}" srcId="{A6B0012B-F8C1-469C-B5FD-09B52980539E}" destId="{D1D49E2C-365C-4B69-A02C-27F4C7E90606}" srcOrd="1" destOrd="0" parTransId="{1EC9F50D-B843-4BBC-A02C-1ACC8B2FE0E3}" sibTransId="{758E4358-BA5B-4E1D-913E-4EB9AD767EA9}"/>
    <dgm:cxn modelId="{4A34C48E-43B7-43CD-B607-326CA3AD3B7A}" type="presOf" srcId="{BB030004-64B8-4911-9872-4E0B05EB5905}" destId="{5E81464E-4B90-43B3-83E8-F5593ECDA9DB}" srcOrd="0" destOrd="0" presId="urn:microsoft.com/office/officeart/2005/8/layout/default"/>
    <dgm:cxn modelId="{E830CC99-B7B8-4517-83E5-44C8A402B485}" type="presOf" srcId="{A6B0012B-F8C1-469C-B5FD-09B52980539E}" destId="{E349C539-B113-4DFA-A18E-B15CCD65C1C9}" srcOrd="0" destOrd="0" presId="urn:microsoft.com/office/officeart/2005/8/layout/default"/>
    <dgm:cxn modelId="{61C85CA4-D432-4290-9B5F-9DD1068A5C06}" type="presOf" srcId="{D1D49E2C-365C-4B69-A02C-27F4C7E90606}" destId="{6526E355-5E3E-42D7-86B7-3A8CED258677}" srcOrd="0" destOrd="0" presId="urn:microsoft.com/office/officeart/2005/8/layout/default"/>
    <dgm:cxn modelId="{32AE7FE5-17C1-42F7-9FFC-901EE4C598B6}" type="presOf" srcId="{D020A413-7F86-46B0-B79A-7E774B55D0C5}" destId="{ED8588BF-B8AA-4B3C-816F-93B273B588ED}" srcOrd="0" destOrd="0" presId="urn:microsoft.com/office/officeart/2005/8/layout/default"/>
    <dgm:cxn modelId="{385C64DF-411A-42F2-863B-541A98479E74}" type="presParOf" srcId="{E349C539-B113-4DFA-A18E-B15CCD65C1C9}" destId="{47853885-24A3-4148-865E-A9774032B05F}" srcOrd="0" destOrd="0" presId="urn:microsoft.com/office/officeart/2005/8/layout/default"/>
    <dgm:cxn modelId="{FE69B57A-6C7E-49C3-898F-17EAD0319AD0}" type="presParOf" srcId="{E349C539-B113-4DFA-A18E-B15CCD65C1C9}" destId="{8B649200-48CD-46F9-8485-728DD1C83F7F}" srcOrd="1" destOrd="0" presId="urn:microsoft.com/office/officeart/2005/8/layout/default"/>
    <dgm:cxn modelId="{E4FBD16E-2567-4ADD-8199-42E9DF47ECA2}" type="presParOf" srcId="{E349C539-B113-4DFA-A18E-B15CCD65C1C9}" destId="{6526E355-5E3E-42D7-86B7-3A8CED258677}" srcOrd="2" destOrd="0" presId="urn:microsoft.com/office/officeart/2005/8/layout/default"/>
    <dgm:cxn modelId="{2F0646D7-4C31-49DB-9FB9-F5D2756DC50D}" type="presParOf" srcId="{E349C539-B113-4DFA-A18E-B15CCD65C1C9}" destId="{D95E306F-8133-4408-8C38-C0237B91B2A6}" srcOrd="3" destOrd="0" presId="urn:microsoft.com/office/officeart/2005/8/layout/default"/>
    <dgm:cxn modelId="{12C15725-2691-4471-B201-22DE192EA27B}" type="presParOf" srcId="{E349C539-B113-4DFA-A18E-B15CCD65C1C9}" destId="{5E81464E-4B90-43B3-83E8-F5593ECDA9DB}" srcOrd="4" destOrd="0" presId="urn:microsoft.com/office/officeart/2005/8/layout/default"/>
    <dgm:cxn modelId="{B4DA13A4-FA26-4218-A1FD-7459DFE7C08B}" type="presParOf" srcId="{E349C539-B113-4DFA-A18E-B15CCD65C1C9}" destId="{6457FCB8-D8E8-49DB-AA14-1B65BD96C8C7}" srcOrd="5" destOrd="0" presId="urn:microsoft.com/office/officeart/2005/8/layout/default"/>
    <dgm:cxn modelId="{FD19E8D3-BAFD-4702-B35F-AD1185977AA5}" type="presParOf" srcId="{E349C539-B113-4DFA-A18E-B15CCD65C1C9}" destId="{ED8588BF-B8AA-4B3C-816F-93B273B588ED}" srcOrd="6" destOrd="0" presId="urn:microsoft.com/office/officeart/2005/8/layout/default"/>
    <dgm:cxn modelId="{80D7BDE5-D2DD-473A-9B55-AE1FFD3DC14A}" type="presParOf" srcId="{E349C539-B113-4DFA-A18E-B15CCD65C1C9}" destId="{21569873-2307-438A-AC17-BB683F313006}" srcOrd="7" destOrd="0" presId="urn:microsoft.com/office/officeart/2005/8/layout/default"/>
    <dgm:cxn modelId="{256490EB-B730-4493-A1B3-4B6E88E91ED6}" type="presParOf" srcId="{E349C539-B113-4DFA-A18E-B15CCD65C1C9}" destId="{3B012C79-011B-40BB-A80A-6EECD87F853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2A59D-A864-408C-9AF6-2F0B22BD6011}">
      <dsp:nvSpPr>
        <dsp:cNvPr id="0" name=""/>
        <dsp:cNvSpPr/>
      </dsp:nvSpPr>
      <dsp:spPr>
        <a:xfrm>
          <a:off x="0" y="0"/>
          <a:ext cx="10308885"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1">
          <a:noAutofit/>
        </a:bodyPr>
        <a:lstStyle/>
        <a:p>
          <a:pPr marL="0" lvl="0" indent="0" algn="l" defTabSz="977900">
            <a:lnSpc>
              <a:spcPct val="90000"/>
            </a:lnSpc>
            <a:spcBef>
              <a:spcPct val="0"/>
            </a:spcBef>
            <a:spcAft>
              <a:spcPct val="35000"/>
            </a:spcAft>
            <a:buNone/>
          </a:pPr>
          <a:r>
            <a:rPr lang="en-US" sz="2200" kern="1200" dirty="0"/>
            <a:t>Event Hubs</a:t>
          </a:r>
        </a:p>
        <a:p>
          <a:pPr marL="171450" lvl="1" indent="-171450" algn="l" defTabSz="755650">
            <a:lnSpc>
              <a:spcPct val="90000"/>
            </a:lnSpc>
            <a:spcBef>
              <a:spcPct val="0"/>
            </a:spcBef>
            <a:spcAft>
              <a:spcPct val="15000"/>
            </a:spcAft>
            <a:buChar char="•"/>
          </a:pPr>
          <a:r>
            <a:rPr lang="en-US" sz="1700" kern="1200" dirty="0"/>
            <a:t>“Point in time” data</a:t>
          </a:r>
        </a:p>
        <a:p>
          <a:pPr marL="171450" lvl="1" indent="-171450" algn="l" defTabSz="755650">
            <a:lnSpc>
              <a:spcPct val="90000"/>
            </a:lnSpc>
            <a:spcBef>
              <a:spcPct val="0"/>
            </a:spcBef>
            <a:spcAft>
              <a:spcPct val="15000"/>
            </a:spcAft>
            <a:buChar char="•"/>
          </a:pPr>
          <a:r>
            <a:rPr lang="en-US" sz="1700" kern="1200" dirty="0"/>
            <a:t>Fast pull</a:t>
          </a:r>
        </a:p>
        <a:p>
          <a:pPr marL="171450" lvl="1" indent="-171450" algn="l" defTabSz="755650">
            <a:lnSpc>
              <a:spcPct val="90000"/>
            </a:lnSpc>
            <a:spcBef>
              <a:spcPct val="0"/>
            </a:spcBef>
            <a:spcAft>
              <a:spcPct val="15000"/>
            </a:spcAft>
            <a:buChar char="•"/>
          </a:pPr>
          <a:r>
            <a:rPr lang="en-US" sz="1700" kern="1200" dirty="0"/>
            <a:t>Replay / strict ordering</a:t>
          </a:r>
        </a:p>
        <a:p>
          <a:pPr marL="171450" lvl="1" indent="-171450" algn="l" defTabSz="755650">
            <a:lnSpc>
              <a:spcPct val="90000"/>
            </a:lnSpc>
            <a:spcBef>
              <a:spcPct val="0"/>
            </a:spcBef>
            <a:spcAft>
              <a:spcPct val="15000"/>
            </a:spcAft>
            <a:buChar char="•"/>
          </a:pPr>
          <a:r>
            <a:rPr lang="en-US" sz="1700" kern="1200" dirty="0"/>
            <a:t>Big data streams</a:t>
          </a:r>
        </a:p>
      </dsp:txBody>
      <dsp:txXfrm>
        <a:off x="0" y="1942305"/>
        <a:ext cx="10308885" cy="1942305"/>
      </dsp:txXfrm>
    </dsp:sp>
    <dsp:sp modelId="{A7AEA687-1733-422C-8E89-A902C31A36AA}">
      <dsp:nvSpPr>
        <dsp:cNvPr id="0" name=""/>
        <dsp:cNvSpPr/>
      </dsp:nvSpPr>
      <dsp:spPr>
        <a:xfrm>
          <a:off x="4345957" y="291345"/>
          <a:ext cx="1616969" cy="16169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B22673-341A-4F55-A20C-9F80777CEAC6}">
      <dsp:nvSpPr>
        <dsp:cNvPr id="0" name=""/>
        <dsp:cNvSpPr/>
      </dsp:nvSpPr>
      <dsp:spPr>
        <a:xfrm>
          <a:off x="412355" y="3884611"/>
          <a:ext cx="9484174" cy="728364"/>
        </a:xfrm>
        <a:prstGeom prst="leftRightArrow">
          <a:avLst/>
        </a:prstGeom>
        <a:solidFill>
          <a:schemeClr val="dk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2A59D-A864-408C-9AF6-2F0B22BD6011}">
      <dsp:nvSpPr>
        <dsp:cNvPr id="0" name=""/>
        <dsp:cNvSpPr/>
      </dsp:nvSpPr>
      <dsp:spPr>
        <a:xfrm>
          <a:off x="4429" y="0"/>
          <a:ext cx="5073904"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Event Hubs</a:t>
          </a:r>
        </a:p>
        <a:p>
          <a:pPr marL="114300" lvl="1" indent="-114300" algn="l" defTabSz="622300">
            <a:lnSpc>
              <a:spcPct val="90000"/>
            </a:lnSpc>
            <a:spcBef>
              <a:spcPct val="0"/>
            </a:spcBef>
            <a:spcAft>
              <a:spcPct val="15000"/>
            </a:spcAft>
            <a:buChar char="•"/>
          </a:pPr>
          <a:r>
            <a:rPr lang="en-US" sz="1400" kern="1200" dirty="0"/>
            <a:t>“Point in time” data</a:t>
          </a:r>
        </a:p>
        <a:p>
          <a:pPr marL="114300" lvl="1" indent="-114300" algn="l" defTabSz="622300">
            <a:lnSpc>
              <a:spcPct val="90000"/>
            </a:lnSpc>
            <a:spcBef>
              <a:spcPct val="0"/>
            </a:spcBef>
            <a:spcAft>
              <a:spcPct val="15000"/>
            </a:spcAft>
            <a:buChar char="•"/>
          </a:pPr>
          <a:r>
            <a:rPr lang="en-US" sz="1400" kern="1200" dirty="0"/>
            <a:t>Fast pull</a:t>
          </a:r>
        </a:p>
        <a:p>
          <a:pPr marL="114300" lvl="1" indent="-114300" algn="l" defTabSz="622300">
            <a:lnSpc>
              <a:spcPct val="90000"/>
            </a:lnSpc>
            <a:spcBef>
              <a:spcPct val="0"/>
            </a:spcBef>
            <a:spcAft>
              <a:spcPct val="15000"/>
            </a:spcAft>
            <a:buChar char="•"/>
          </a:pPr>
          <a:r>
            <a:rPr lang="en-US" sz="1400" kern="1200"/>
            <a:t>Replay / strict ordering</a:t>
          </a:r>
          <a:endParaRPr lang="en-US" sz="1400" kern="1200" dirty="0"/>
        </a:p>
        <a:p>
          <a:pPr marL="114300" lvl="1" indent="-114300" algn="l" defTabSz="622300">
            <a:lnSpc>
              <a:spcPct val="90000"/>
            </a:lnSpc>
            <a:spcBef>
              <a:spcPct val="0"/>
            </a:spcBef>
            <a:spcAft>
              <a:spcPct val="15000"/>
            </a:spcAft>
            <a:buChar char="•"/>
          </a:pPr>
          <a:r>
            <a:rPr lang="en-US" sz="1400" kern="1200" dirty="0"/>
            <a:t>Big data streams</a:t>
          </a:r>
        </a:p>
        <a:p>
          <a:pPr marL="114300" lvl="1" indent="-114300" algn="l" defTabSz="622300">
            <a:lnSpc>
              <a:spcPct val="90000"/>
            </a:lnSpc>
            <a:spcBef>
              <a:spcPct val="0"/>
            </a:spcBef>
            <a:spcAft>
              <a:spcPct val="15000"/>
            </a:spcAft>
            <a:buChar char="•"/>
          </a:pPr>
          <a:endParaRPr lang="en-US" sz="1400" kern="1200" dirty="0"/>
        </a:p>
      </dsp:txBody>
      <dsp:txXfrm>
        <a:off x="4429" y="1942305"/>
        <a:ext cx="5073904" cy="1942305"/>
      </dsp:txXfrm>
    </dsp:sp>
    <dsp:sp modelId="{A7AEA687-1733-422C-8E89-A902C31A36AA}">
      <dsp:nvSpPr>
        <dsp:cNvPr id="0" name=""/>
        <dsp:cNvSpPr/>
      </dsp:nvSpPr>
      <dsp:spPr>
        <a:xfrm>
          <a:off x="1732897" y="291345"/>
          <a:ext cx="1616969" cy="16169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E4060E-D533-4EAB-9082-1E390EA0659D}">
      <dsp:nvSpPr>
        <dsp:cNvPr id="0" name=""/>
        <dsp:cNvSpPr/>
      </dsp:nvSpPr>
      <dsp:spPr>
        <a:xfrm>
          <a:off x="5230551" y="0"/>
          <a:ext cx="5073904"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Service Bus</a:t>
          </a:r>
        </a:p>
        <a:p>
          <a:pPr marL="114300" lvl="1" indent="-114300" algn="l" defTabSz="622300">
            <a:lnSpc>
              <a:spcPct val="90000"/>
            </a:lnSpc>
            <a:spcBef>
              <a:spcPct val="0"/>
            </a:spcBef>
            <a:spcAft>
              <a:spcPct val="15000"/>
            </a:spcAft>
            <a:buChar char="•"/>
          </a:pPr>
          <a:r>
            <a:rPr lang="en-US" sz="1400" kern="1200" dirty="0"/>
            <a:t>Queue for critical items</a:t>
          </a:r>
        </a:p>
        <a:p>
          <a:pPr marL="114300" lvl="1" indent="-114300" algn="l" defTabSz="622300">
            <a:lnSpc>
              <a:spcPct val="90000"/>
            </a:lnSpc>
            <a:spcBef>
              <a:spcPct val="0"/>
            </a:spcBef>
            <a:spcAft>
              <a:spcPct val="15000"/>
            </a:spcAft>
            <a:buChar char="•"/>
          </a:pPr>
          <a:r>
            <a:rPr lang="en-US" sz="1400" kern="1200" dirty="0"/>
            <a:t>Routing</a:t>
          </a:r>
        </a:p>
        <a:p>
          <a:pPr marL="114300" lvl="1" indent="-114300" algn="l" defTabSz="622300">
            <a:lnSpc>
              <a:spcPct val="90000"/>
            </a:lnSpc>
            <a:spcBef>
              <a:spcPct val="0"/>
            </a:spcBef>
            <a:spcAft>
              <a:spcPct val="15000"/>
            </a:spcAft>
            <a:buChar char="•"/>
          </a:pPr>
          <a:r>
            <a:rPr lang="en-US" sz="1400" kern="1200" dirty="0"/>
            <a:t>Workflow</a:t>
          </a:r>
        </a:p>
        <a:p>
          <a:pPr marL="114300" lvl="1" indent="-114300" algn="l" defTabSz="622300">
            <a:lnSpc>
              <a:spcPct val="90000"/>
            </a:lnSpc>
            <a:spcBef>
              <a:spcPct val="0"/>
            </a:spcBef>
            <a:spcAft>
              <a:spcPct val="15000"/>
            </a:spcAft>
            <a:buChar char="•"/>
          </a:pPr>
          <a:r>
            <a:rPr lang="en-US" sz="1400" kern="1200" dirty="0"/>
            <a:t>Transactional</a:t>
          </a:r>
        </a:p>
      </dsp:txBody>
      <dsp:txXfrm>
        <a:off x="5230551" y="1942305"/>
        <a:ext cx="5073904" cy="1942305"/>
      </dsp:txXfrm>
    </dsp:sp>
    <dsp:sp modelId="{39E67CA0-E66C-41E7-B26C-C03415CF6D13}">
      <dsp:nvSpPr>
        <dsp:cNvPr id="0" name=""/>
        <dsp:cNvSpPr/>
      </dsp:nvSpPr>
      <dsp:spPr>
        <a:xfrm>
          <a:off x="6959018" y="291345"/>
          <a:ext cx="1616969" cy="161696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B22673-341A-4F55-A20C-9F80777CEAC6}">
      <dsp:nvSpPr>
        <dsp:cNvPr id="0" name=""/>
        <dsp:cNvSpPr/>
      </dsp:nvSpPr>
      <dsp:spPr>
        <a:xfrm>
          <a:off x="412355" y="3884611"/>
          <a:ext cx="9484174" cy="728364"/>
        </a:xfrm>
        <a:prstGeom prst="leftRightArrow">
          <a:avLst/>
        </a:prstGeom>
        <a:solidFill>
          <a:schemeClr val="dk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2A59D-A864-408C-9AF6-2F0B22BD6011}">
      <dsp:nvSpPr>
        <dsp:cNvPr id="0" name=""/>
        <dsp:cNvSpPr/>
      </dsp:nvSpPr>
      <dsp:spPr>
        <a:xfrm>
          <a:off x="2164" y="0"/>
          <a:ext cx="3367501"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Event Hubs</a:t>
          </a:r>
        </a:p>
        <a:p>
          <a:pPr marL="114300" lvl="1" indent="-114300" algn="l" defTabSz="622300">
            <a:lnSpc>
              <a:spcPct val="90000"/>
            </a:lnSpc>
            <a:spcBef>
              <a:spcPct val="0"/>
            </a:spcBef>
            <a:spcAft>
              <a:spcPct val="15000"/>
            </a:spcAft>
            <a:buChar char="•"/>
          </a:pPr>
          <a:r>
            <a:rPr lang="en-US" sz="1400" kern="1200" dirty="0"/>
            <a:t>“Point in time” data</a:t>
          </a:r>
        </a:p>
        <a:p>
          <a:pPr marL="114300" lvl="1" indent="-114300" algn="l" defTabSz="622300">
            <a:lnSpc>
              <a:spcPct val="90000"/>
            </a:lnSpc>
            <a:spcBef>
              <a:spcPct val="0"/>
            </a:spcBef>
            <a:spcAft>
              <a:spcPct val="15000"/>
            </a:spcAft>
            <a:buChar char="•"/>
          </a:pPr>
          <a:r>
            <a:rPr lang="en-US" sz="1400" kern="1200" dirty="0"/>
            <a:t>Fast pull</a:t>
          </a:r>
        </a:p>
        <a:p>
          <a:pPr marL="114300" lvl="1" indent="-114300" algn="l" defTabSz="622300">
            <a:lnSpc>
              <a:spcPct val="90000"/>
            </a:lnSpc>
            <a:spcBef>
              <a:spcPct val="0"/>
            </a:spcBef>
            <a:spcAft>
              <a:spcPct val="15000"/>
            </a:spcAft>
            <a:buChar char="•"/>
          </a:pPr>
          <a:r>
            <a:rPr lang="en-US" sz="1400" kern="1200"/>
            <a:t>Replay / strict ordering</a:t>
          </a:r>
          <a:endParaRPr lang="en-US" sz="1400" kern="1200" dirty="0"/>
        </a:p>
        <a:p>
          <a:pPr marL="114300" lvl="1" indent="-114300" algn="l" defTabSz="622300">
            <a:lnSpc>
              <a:spcPct val="90000"/>
            </a:lnSpc>
            <a:spcBef>
              <a:spcPct val="0"/>
            </a:spcBef>
            <a:spcAft>
              <a:spcPct val="15000"/>
            </a:spcAft>
            <a:buChar char="•"/>
          </a:pPr>
          <a:r>
            <a:rPr lang="en-US" sz="1400" kern="1200" dirty="0"/>
            <a:t>Big data streams</a:t>
          </a:r>
        </a:p>
        <a:p>
          <a:pPr marL="114300" lvl="1" indent="-114300" algn="l" defTabSz="622300">
            <a:lnSpc>
              <a:spcPct val="90000"/>
            </a:lnSpc>
            <a:spcBef>
              <a:spcPct val="0"/>
            </a:spcBef>
            <a:spcAft>
              <a:spcPct val="15000"/>
            </a:spcAft>
            <a:buChar char="•"/>
          </a:pPr>
          <a:endParaRPr lang="en-US" sz="1400" kern="1200" dirty="0"/>
        </a:p>
      </dsp:txBody>
      <dsp:txXfrm>
        <a:off x="2164" y="1942305"/>
        <a:ext cx="3367501" cy="1942305"/>
      </dsp:txXfrm>
    </dsp:sp>
    <dsp:sp modelId="{A7AEA687-1733-422C-8E89-A902C31A36AA}">
      <dsp:nvSpPr>
        <dsp:cNvPr id="0" name=""/>
        <dsp:cNvSpPr/>
      </dsp:nvSpPr>
      <dsp:spPr>
        <a:xfrm>
          <a:off x="877430" y="291345"/>
          <a:ext cx="1616969" cy="16169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FAEA39-4BE5-41D9-8743-5C80660092AF}">
      <dsp:nvSpPr>
        <dsp:cNvPr id="0" name=""/>
        <dsp:cNvSpPr/>
      </dsp:nvSpPr>
      <dsp:spPr>
        <a:xfrm>
          <a:off x="3470691" y="0"/>
          <a:ext cx="3367501"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Event Grid</a:t>
          </a:r>
        </a:p>
        <a:p>
          <a:pPr marL="114300" lvl="1" indent="-114300" algn="l" defTabSz="622300">
            <a:lnSpc>
              <a:spcPct val="90000"/>
            </a:lnSpc>
            <a:spcBef>
              <a:spcPct val="0"/>
            </a:spcBef>
            <a:spcAft>
              <a:spcPct val="15000"/>
            </a:spcAft>
            <a:buChar char="•"/>
          </a:pPr>
          <a:r>
            <a:rPr lang="en-US" sz="1400" kern="1200" dirty="0"/>
            <a:t>Business logic</a:t>
          </a:r>
        </a:p>
        <a:p>
          <a:pPr marL="114300" lvl="1" indent="-114300" algn="l" defTabSz="622300">
            <a:lnSpc>
              <a:spcPct val="90000"/>
            </a:lnSpc>
            <a:spcBef>
              <a:spcPct val="0"/>
            </a:spcBef>
            <a:spcAft>
              <a:spcPct val="15000"/>
            </a:spcAft>
            <a:buChar char="•"/>
          </a:pPr>
          <a:r>
            <a:rPr lang="en-US" sz="1400" kern="1200" dirty="0"/>
            <a:t>Push, not poll</a:t>
          </a:r>
        </a:p>
        <a:p>
          <a:pPr marL="114300" lvl="1" indent="-114300" algn="l" defTabSz="622300">
            <a:lnSpc>
              <a:spcPct val="90000"/>
            </a:lnSpc>
            <a:spcBef>
              <a:spcPct val="0"/>
            </a:spcBef>
            <a:spcAft>
              <a:spcPct val="15000"/>
            </a:spcAft>
            <a:buChar char="•"/>
          </a:pPr>
          <a:r>
            <a:rPr lang="en-US" sz="1400" kern="1200" dirty="0"/>
            <a:t>Handlers</a:t>
          </a:r>
        </a:p>
        <a:p>
          <a:pPr marL="114300" lvl="1" indent="-114300" algn="l" defTabSz="622300">
            <a:lnSpc>
              <a:spcPct val="90000"/>
            </a:lnSpc>
            <a:spcBef>
              <a:spcPct val="0"/>
            </a:spcBef>
            <a:spcAft>
              <a:spcPct val="15000"/>
            </a:spcAft>
            <a:buChar char="•"/>
          </a:pPr>
          <a:r>
            <a:rPr lang="en-US" sz="1400" kern="1200" dirty="0"/>
            <a:t>Guaranteed delivery</a:t>
          </a:r>
        </a:p>
      </dsp:txBody>
      <dsp:txXfrm>
        <a:off x="3470691" y="1942305"/>
        <a:ext cx="3367501" cy="1942305"/>
      </dsp:txXfrm>
    </dsp:sp>
    <dsp:sp modelId="{700FC392-645E-4188-9F51-031D34D94F1B}">
      <dsp:nvSpPr>
        <dsp:cNvPr id="0" name=""/>
        <dsp:cNvSpPr/>
      </dsp:nvSpPr>
      <dsp:spPr>
        <a:xfrm>
          <a:off x="4345957" y="291345"/>
          <a:ext cx="1616969" cy="161696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E4060E-D533-4EAB-9082-1E390EA0659D}">
      <dsp:nvSpPr>
        <dsp:cNvPr id="0" name=""/>
        <dsp:cNvSpPr/>
      </dsp:nvSpPr>
      <dsp:spPr>
        <a:xfrm>
          <a:off x="6939218" y="0"/>
          <a:ext cx="3367501" cy="485576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dirty="0"/>
            <a:t>Service Bus</a:t>
          </a:r>
        </a:p>
        <a:p>
          <a:pPr marL="114300" lvl="1" indent="-114300" algn="l" defTabSz="622300">
            <a:lnSpc>
              <a:spcPct val="90000"/>
            </a:lnSpc>
            <a:spcBef>
              <a:spcPct val="0"/>
            </a:spcBef>
            <a:spcAft>
              <a:spcPct val="15000"/>
            </a:spcAft>
            <a:buChar char="•"/>
          </a:pPr>
          <a:r>
            <a:rPr lang="en-US" sz="1400" kern="1200" dirty="0"/>
            <a:t>Queue for critical items</a:t>
          </a:r>
        </a:p>
        <a:p>
          <a:pPr marL="114300" lvl="1" indent="-114300" algn="l" defTabSz="622300">
            <a:lnSpc>
              <a:spcPct val="90000"/>
            </a:lnSpc>
            <a:spcBef>
              <a:spcPct val="0"/>
            </a:spcBef>
            <a:spcAft>
              <a:spcPct val="15000"/>
            </a:spcAft>
            <a:buChar char="•"/>
          </a:pPr>
          <a:r>
            <a:rPr lang="en-US" sz="1400" kern="1200" dirty="0"/>
            <a:t>Routing</a:t>
          </a:r>
        </a:p>
        <a:p>
          <a:pPr marL="114300" lvl="1" indent="-114300" algn="l" defTabSz="622300">
            <a:lnSpc>
              <a:spcPct val="90000"/>
            </a:lnSpc>
            <a:spcBef>
              <a:spcPct val="0"/>
            </a:spcBef>
            <a:spcAft>
              <a:spcPct val="15000"/>
            </a:spcAft>
            <a:buChar char="•"/>
          </a:pPr>
          <a:r>
            <a:rPr lang="en-US" sz="1400" kern="1200" dirty="0"/>
            <a:t>Workflow</a:t>
          </a:r>
        </a:p>
        <a:p>
          <a:pPr marL="114300" lvl="1" indent="-114300" algn="l" defTabSz="622300">
            <a:lnSpc>
              <a:spcPct val="90000"/>
            </a:lnSpc>
            <a:spcBef>
              <a:spcPct val="0"/>
            </a:spcBef>
            <a:spcAft>
              <a:spcPct val="15000"/>
            </a:spcAft>
            <a:buChar char="•"/>
          </a:pPr>
          <a:r>
            <a:rPr lang="en-US" sz="1400" kern="1200" dirty="0"/>
            <a:t>Transactional</a:t>
          </a:r>
        </a:p>
      </dsp:txBody>
      <dsp:txXfrm>
        <a:off x="6939218" y="1942305"/>
        <a:ext cx="3367501" cy="1942305"/>
      </dsp:txXfrm>
    </dsp:sp>
    <dsp:sp modelId="{39E67CA0-E66C-41E7-B26C-C03415CF6D13}">
      <dsp:nvSpPr>
        <dsp:cNvPr id="0" name=""/>
        <dsp:cNvSpPr/>
      </dsp:nvSpPr>
      <dsp:spPr>
        <a:xfrm>
          <a:off x="7814484" y="291345"/>
          <a:ext cx="1616969" cy="161696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B22673-341A-4F55-A20C-9F80777CEAC6}">
      <dsp:nvSpPr>
        <dsp:cNvPr id="0" name=""/>
        <dsp:cNvSpPr/>
      </dsp:nvSpPr>
      <dsp:spPr>
        <a:xfrm>
          <a:off x="412355" y="3884611"/>
          <a:ext cx="9484174" cy="728364"/>
        </a:xfrm>
        <a:prstGeom prst="leftRightArrow">
          <a:avLst/>
        </a:prstGeom>
        <a:solidFill>
          <a:schemeClr val="dk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119D-A086-486B-BA34-A4BA4E02C6BE}">
      <dsp:nvSpPr>
        <dsp:cNvPr id="0" name=""/>
        <dsp:cNvSpPr/>
      </dsp:nvSpPr>
      <dsp:spPr>
        <a:xfrm>
          <a:off x="0" y="943"/>
          <a:ext cx="420687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3C466-AA51-4C57-9958-629EA5CF4750}">
      <dsp:nvSpPr>
        <dsp:cNvPr id="0" name=""/>
        <dsp:cNvSpPr/>
      </dsp:nvSpPr>
      <dsp:spPr>
        <a:xfrm>
          <a:off x="0" y="943"/>
          <a:ext cx="4206875" cy="64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kern="1200" dirty="0"/>
            <a:t>99.99% availability</a:t>
          </a:r>
        </a:p>
      </dsp:txBody>
      <dsp:txXfrm>
        <a:off x="0" y="943"/>
        <a:ext cx="4206875" cy="643735"/>
      </dsp:txXfrm>
    </dsp:sp>
    <dsp:sp modelId="{E015978B-8AA3-45A7-A355-27DCF19AB016}">
      <dsp:nvSpPr>
        <dsp:cNvPr id="0" name=""/>
        <dsp:cNvSpPr/>
      </dsp:nvSpPr>
      <dsp:spPr>
        <a:xfrm>
          <a:off x="0" y="644679"/>
          <a:ext cx="420687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EFE1B0-DDC3-4CDF-8B3A-A7D4E635AE84}">
      <dsp:nvSpPr>
        <dsp:cNvPr id="0" name=""/>
        <dsp:cNvSpPr/>
      </dsp:nvSpPr>
      <dsp:spPr>
        <a:xfrm>
          <a:off x="0" y="644679"/>
          <a:ext cx="4206875" cy="64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kern="1200" dirty="0"/>
            <a:t>100,000,000 subscriptions per region</a:t>
          </a:r>
        </a:p>
      </dsp:txBody>
      <dsp:txXfrm>
        <a:off x="0" y="644679"/>
        <a:ext cx="4206875" cy="643735"/>
      </dsp:txXfrm>
    </dsp:sp>
    <dsp:sp modelId="{43F12CDD-0214-4582-AC0C-31B115718BD1}">
      <dsp:nvSpPr>
        <dsp:cNvPr id="0" name=""/>
        <dsp:cNvSpPr/>
      </dsp:nvSpPr>
      <dsp:spPr>
        <a:xfrm>
          <a:off x="0" y="1288414"/>
          <a:ext cx="420687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DAE53-50BF-4E6F-9253-F4AD8736C343}">
      <dsp:nvSpPr>
        <dsp:cNvPr id="0" name=""/>
        <dsp:cNvSpPr/>
      </dsp:nvSpPr>
      <dsp:spPr>
        <a:xfrm>
          <a:off x="0" y="1288414"/>
          <a:ext cx="4206875" cy="64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kern="1200" dirty="0"/>
            <a:t>Transparent regional failover</a:t>
          </a:r>
        </a:p>
      </dsp:txBody>
      <dsp:txXfrm>
        <a:off x="0" y="1288414"/>
        <a:ext cx="4206875" cy="6437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53885-24A3-4148-865E-A9774032B05F}">
      <dsp:nvSpPr>
        <dsp:cNvPr id="0" name=""/>
        <dsp:cNvSpPr/>
      </dsp:nvSpPr>
      <dsp:spPr>
        <a:xfrm>
          <a:off x="0" y="824185"/>
          <a:ext cx="2539999" cy="152400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Stateful workflows</a:t>
          </a:r>
        </a:p>
      </dsp:txBody>
      <dsp:txXfrm>
        <a:off x="0" y="824185"/>
        <a:ext cx="2539999" cy="1524000"/>
      </dsp:txXfrm>
    </dsp:sp>
    <dsp:sp modelId="{6526E355-5E3E-42D7-86B7-3A8CED258677}">
      <dsp:nvSpPr>
        <dsp:cNvPr id="0" name=""/>
        <dsp:cNvSpPr/>
      </dsp:nvSpPr>
      <dsp:spPr>
        <a:xfrm>
          <a:off x="2794000" y="824185"/>
          <a:ext cx="2539999" cy="1524000"/>
        </a:xfrm>
        <a:prstGeom prst="rect">
          <a:avLst/>
        </a:prstGeom>
        <a:solidFill>
          <a:schemeClr val="accent2">
            <a:hueOff val="-2900823"/>
            <a:satOff val="-25000"/>
            <a:lumOff val="-7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Workflows in code (not designer)</a:t>
          </a:r>
        </a:p>
      </dsp:txBody>
      <dsp:txXfrm>
        <a:off x="2794000" y="824185"/>
        <a:ext cx="2539999" cy="1524000"/>
      </dsp:txXfrm>
    </dsp:sp>
    <dsp:sp modelId="{5E81464E-4B90-43B3-83E8-F5593ECDA9DB}">
      <dsp:nvSpPr>
        <dsp:cNvPr id="0" name=""/>
        <dsp:cNvSpPr/>
      </dsp:nvSpPr>
      <dsp:spPr>
        <a:xfrm>
          <a:off x="5587999" y="824185"/>
          <a:ext cx="2539999" cy="1524000"/>
        </a:xfrm>
        <a:prstGeom prst="rect">
          <a:avLst/>
        </a:prstGeom>
        <a:solidFill>
          <a:schemeClr val="accent2">
            <a:hueOff val="-5801646"/>
            <a:satOff val="-50000"/>
            <a:lumOff val="-158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Synchronous and asynchronous</a:t>
          </a:r>
        </a:p>
      </dsp:txBody>
      <dsp:txXfrm>
        <a:off x="5587999" y="824185"/>
        <a:ext cx="2539999" cy="1524000"/>
      </dsp:txXfrm>
    </dsp:sp>
    <dsp:sp modelId="{ED8588BF-B8AA-4B3C-816F-93B273B588ED}">
      <dsp:nvSpPr>
        <dsp:cNvPr id="0" name=""/>
        <dsp:cNvSpPr/>
      </dsp:nvSpPr>
      <dsp:spPr>
        <a:xfrm>
          <a:off x="1397000" y="2602185"/>
          <a:ext cx="2539999" cy="1524000"/>
        </a:xfrm>
        <a:prstGeom prst="rect">
          <a:avLst/>
        </a:prstGeom>
        <a:solidFill>
          <a:schemeClr val="accent2">
            <a:hueOff val="-8702470"/>
            <a:satOff val="-75000"/>
            <a:lumOff val="-238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Checkpoints and halts</a:t>
          </a:r>
        </a:p>
      </dsp:txBody>
      <dsp:txXfrm>
        <a:off x="1397000" y="2602185"/>
        <a:ext cx="2539999" cy="1524000"/>
      </dsp:txXfrm>
    </dsp:sp>
    <dsp:sp modelId="{3B012C79-011B-40BB-A80A-6EECD87F853F}">
      <dsp:nvSpPr>
        <dsp:cNvPr id="0" name=""/>
        <dsp:cNvSpPr/>
      </dsp:nvSpPr>
      <dsp:spPr>
        <a:xfrm>
          <a:off x="4191000" y="2602185"/>
          <a:ext cx="2539999" cy="1524000"/>
        </a:xfrm>
        <a:prstGeom prst="rect">
          <a:avLst/>
        </a:prstGeom>
        <a:solidFill>
          <a:schemeClr val="accent2">
            <a:hueOff val="-11603293"/>
            <a:satOff val="-100000"/>
            <a:lumOff val="-3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Orchestration</a:t>
          </a:r>
        </a:p>
      </dsp:txBody>
      <dsp:txXfrm>
        <a:off x="4191000" y="2602185"/>
        <a:ext cx="2539999" cy="1524000"/>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11/26/2018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11/26/2018 8:51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70805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upped the number of invocations. We now are calling 5 million functions in a month that consume 128 megabytes of memory and run for a full second. I hope most of your functions run faster, I know mine are usually measured in milliseconds. Even with the slower time and moderate memory consumption, 5 million calls costs less than $5 US dollars.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94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Micro-billing is so important I believe it should be a requirement for a service to be considered serverless. There is no official definition of serverless, so here’s a tweet because we know everyone on the Internet is true. If you pay regardless of whether your code is running, that’s a fully managed service and not necessarily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00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jump into an example. At Tailwind Traders we track inventory by an identifier called a SKU. A SKU may be “scanned” in a store for information, or referenced from the web page. Let’s assume I have a service that is called every time a SKU is scanned to check Tailwind’s inventory system. This works fine for a few scans, but when multiple scans come in a single service can get overloaded.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3152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really want is something that will automatically spin up new instances and even distribute the load. Let’s see what that looks like.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74648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92904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Hopefully you are starting to see some of the value inherent in the serverless approach. Serverless is being widely adopted, and on Azure alone we have 40,000 active users responsible for almost 3 billion function executions every day!</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606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dirty="0"/>
              <a:t>Functions aren’t the only serverless solution. The Azure serverless platform contains several components. We’ve looked at functions, but there are other services as well that we’ll explore deeper.</a:t>
            </a:r>
          </a:p>
        </p:txBody>
      </p:sp>
    </p:spTree>
    <p:extLst>
      <p:ext uri="{BB962C8B-B14F-4D97-AF65-F5344CB8AC3E}">
        <p14:creationId xmlns:p14="http://schemas.microsoft.com/office/powerpoint/2010/main" val="62322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dirty="0"/>
              <a:t>Logic apps are workflows and integrations that connect cloud services together, make decisions and run code, all with a visual designer. Like functions, logic apps are triggered by events and only bill when there are being run.</a:t>
            </a:r>
          </a:p>
        </p:txBody>
      </p:sp>
    </p:spTree>
    <p:extLst>
      <p:ext uri="{BB962C8B-B14F-4D97-AF65-F5344CB8AC3E}">
        <p14:creationId xmlns:p14="http://schemas.microsoft.com/office/powerpoint/2010/main" val="175097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3" name="Notes Placeholder 2">
            <a:extLst>
              <a:ext uri="{FF2B5EF4-FFF2-40B4-BE49-F238E27FC236}">
                <a16:creationId xmlns:a16="http://schemas.microsoft.com/office/drawing/2014/main" id="{1FC15B51-719D-49A3-8304-E1E2142449BA}"/>
              </a:ext>
            </a:extLst>
          </p:cNvPr>
          <p:cNvSpPr>
            <a:spLocks noGrp="1"/>
          </p:cNvSpPr>
          <p:nvPr>
            <p:ph type="body" idx="1"/>
          </p:nvPr>
        </p:nvSpPr>
        <p:spPr/>
        <p:txBody>
          <a:bodyPr/>
          <a:lstStyle/>
          <a:p>
            <a:r>
              <a:rPr lang="en-US" dirty="0"/>
              <a:t>Event grid is a service that enables a publisher/subscriber model at web scale. It allows you to both generate and consume events from inside and outside of Azure to coordinate events across the enterprise.</a:t>
            </a:r>
          </a:p>
        </p:txBody>
      </p:sp>
    </p:spTree>
    <p:extLst>
      <p:ext uri="{BB962C8B-B14F-4D97-AF65-F5344CB8AC3E}">
        <p14:creationId xmlns:p14="http://schemas.microsoft.com/office/powerpoint/2010/main" val="343041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dirty="0"/>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113594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minute to talk about a trend I’m confident many of you have heard of but might not agree on what it really means. “Serverless.” It turns out that serverless is a tool we can use to be successful with </a:t>
            </a:r>
            <a:r>
              <a:rPr lang="en-US" dirty="0" err="1"/>
              <a:t>Trailwind</a:t>
            </a:r>
            <a:r>
              <a:rPr lang="en-US" dirty="0"/>
              <a:t> Traders and I’m going to show you why and how.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48470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dirty="0"/>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2726327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34687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0870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5138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081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great we have a SKU query that scales, but we need more. One thing that is important to Tailwind Traders is messaging. When a new inventory item is added, there are many systems that need to be notified. A SKU also has its own lifecycle: it needs to have an image uploaded, a description added, and an appropriate price set. The website needs to know when a price is set, but down the road we may open a brick and mortar store with its own Point of Sale system. We want an infrastructure to publish events without having to be directly coupled to other systems, and as we add more systems they should simply be able to subscribe to events to use them.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80667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managing events was hard. Some of you have built systems that involved multiple servers, load balancers, clustered message queues and database backends just to ensure that you can manage messages at scale across the enterprise.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321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Dealing with your own events infrastructure can be complex and cumbersome. It requires a lot of investment and a lot of work. It can also involve a lot of waste. I know of projects that would add a dozen servers in anticipation of a new customer just in case because they didn’t have a good way of knowing what workloads to expect.</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68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be great is to have one centralized service that handles all of the infrastructure and scale out, so we can focus on what’s unique to our business which is the messages themselves.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02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step back and make sure we’re on the same page with understanding what serverless means.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1560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grid provides this service. It’s fully managed event routing. It provides near real-time event delivery at scale, and I’ll tell you what “near real-time” and “scale” mean with precise numbers in a moment. Event grid works seamless inside of Azure but also is designed to work with third-party platforms and tools. It provides a backbone for event-driven computing.</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281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Tailwind Traders, we don’t have to waste time managing severs and preparing to scale. Instead, we focus on innovation. We pay by event so the service scales with our business. We don’t have to invest in backups and redundant servers because the reliability and performance is provided by event grid. This let’s us focus on scenarios in our apps that would have been delayed waiting on infrastructure. The best part is with event grid we can manage all of our events in one place.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485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show you how messaging works, I want to clarify how it compares with other Azure services that are similar. The first is event hubs. Event Hubs are designed for point in time data. They deal with big data streams. I can request a playback of a stream for a particular duration of time and know the events will be played back in a strict order.</a:t>
            </a:r>
          </a:p>
        </p:txBody>
      </p:sp>
      <p:sp>
        <p:nvSpPr>
          <p:cNvPr id="4" name="Slide Number Placeholder 3"/>
          <p:cNvSpPr>
            <a:spLocks noGrp="1"/>
          </p:cNvSpPr>
          <p:nvPr>
            <p:ph type="sldNum" sz="quarter" idx="5"/>
          </p:nvPr>
        </p:nvSpPr>
        <p:spPr/>
        <p:txBody>
          <a:bodyPr/>
          <a:lstStyle/>
          <a:p>
            <a:fld id="{DE326DE0-BACA-4EA0-B73F-CC7DC1D7F4A1}" type="slidenum">
              <a:rPr lang="en-US" smtClean="0"/>
              <a:pPr/>
              <a:t>34</a:t>
            </a:fld>
            <a:endParaRPr lang="en-US"/>
          </a:p>
        </p:txBody>
      </p:sp>
    </p:spTree>
    <p:extLst>
      <p:ext uri="{BB962C8B-B14F-4D97-AF65-F5344CB8AC3E}">
        <p14:creationId xmlns:p14="http://schemas.microsoft.com/office/powerpoint/2010/main" val="231574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 of the spectrum is service bus. This is where I route critical items. I can set up complex workflows and transactions (in other words, if three things have to happen but one of them fails, I can roll back the entire transaction).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10589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Grid sits in the middle. It is meant for business logic. What’s unique is that event grid doesn’t store message to be polled, but operates on a push model. It pushes messages out to handlers. It does guarantee delivery, so if a handler is temporarily down it will pick up missed messages when it comes back 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996977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event grid, there are three common scenarios it is used. The first is as the messaging framework for serverless apps. Resources can generate events that trigger functions and logic apps. Another scenario is ops automation. For example, creating a resource group can send an event that triggers setting up a standard security policy or populating the resource group with a set of standard assets. Finally, a common scenario is integrations behind apps, both current and legacy.</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632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events are managed centrally. This includes Azure specific events like uploads to blob storage, changes to subscriptions, etc. but also third-party apps that generate custom events. On the other end, many Azure resources are designed to consume event grid events directly, but it is also possible to send them to a web hook you can build in any language on any platform that is capable of processing web requests.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86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subscription. It can listen to events generated in Azure or through a custom channel, then route them to an endpoint. It is also to filter events so handlers only receive events they were designed to process.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775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I would explain the metrics in more detail. Event grid guarantees delivery in less than a second at the 99</a:t>
            </a:r>
            <a:r>
              <a:rPr lang="en-US" baseline="30000" dirty="0"/>
              <a:t>th</a:t>
            </a:r>
            <a:r>
              <a:rPr lang="en-US" dirty="0"/>
              <a:t> percentile. That is what near real-time means. If you need a millisecond respond then event grid is probably not the right solution but for near real-time message delivery it is perfect. That is because it also guarantees that it can handle 10 million events per second per region, and will guarantee delivery in a 24 hour window. It also provides a 99.99% uptime guarantee, can handle 100 million subscriptions per region and will failover to other regions transparently in the case of an outage.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4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Tailwind Traders to take advantage of event grid. First, let’s level set on some terms. (Main thing to call out is that unlike a queue that typically removes the item when it is popped by the first consumer, event grid messages are delivered to </a:t>
            </a:r>
            <a:r>
              <a:rPr lang="en-US"/>
              <a:t>ALL subscribers.)</a:t>
            </a:r>
            <a:endParaRPr lang="en-US" dirty="0"/>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11/26/2018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dirty="0"/>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4015376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what happens at Tailwind Traders when a SKU is added. Adding a SKU raises an “add” event. We wrote a monitor we can use to monitor events and we’ll hook into these same events to something more interesting a bit. After the SKU is added, someone may come back and set the price. This raises a separate event that is caught by the same monitoring function.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94825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136943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it’s not very practical to watch a monitor all day long for events to come through. We use these events to move an inventory item through its lifecycle. For a SKU to become active in our inventory, several events need to happen. We wrote a simple function to monitor for these events using a special feature called durable functions.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26352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allow us to write stateful workflows in code. This allows several scenarios we’ll get to in a minute. What is great about durable functions is that they are designed to save state when a function is waiting on another event, then restore state when the event completes. This means you aren’t billed for the function while it is waiting on asynchronous calls to complete. This opens up a number of possibilities.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318726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things we can do with durable functions: manage asynchronous sequential workflows and not get billed while waiting for the calls to return, fan-out/fan-in scenarios where we asynchronously wait for several things to complete before moving onto the next step, manual process with timeout so we can do things like escalate approvals if they are taking too long, and finally a lot of blue arrows going into a swirlie. Just kidding, another scenario is a long running task that provides monitoring information.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25999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SKU to go active, we want to ensure it has an image, a description, and a price. Our durable workflow is kicked off when the SKU is added, then waits for the other events to happen in any order, then finally sets the SKU to active once all conditions have been satisfied. Let’s see what that looks like in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962336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#3</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434930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good workflow, but the great thing about messages is that we can easily subscribe to the same message and kick off different workflows in response. We have some more work to do with our SKU, and to get it done we’ll use logic apps.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7566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is an integration and workflow engine. It started conceptually with BizTalk server and is built on nearly two decades of experience. Logic Apps is a re-imagining of BizTalk as 100% cloud native on</a:t>
            </a:r>
            <a:r>
              <a:rPr lang="en-US" baseline="0" dirty="0"/>
              <a:t> Azure with the goal to enable integrations in days or even hours that used to take weeks or even months.</a:t>
            </a:r>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50</a:t>
            </a:fld>
            <a:endParaRPr lang="en-US"/>
          </a:p>
        </p:txBody>
      </p:sp>
    </p:spTree>
    <p:extLst>
      <p:ext uri="{BB962C8B-B14F-4D97-AF65-F5344CB8AC3E}">
        <p14:creationId xmlns:p14="http://schemas.microsoft.com/office/powerpoint/2010/main" val="1153968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have literally hundreds of integrations and support for custom integrations as well. You are able to integrate with Azure resources, database servers, SharePoint installations, Office 365, Dynamics, or third party resources like </a:t>
            </a:r>
            <a:r>
              <a:rPr lang="en-US" dirty="0" err="1"/>
              <a:t>gmail</a:t>
            </a:r>
            <a:r>
              <a:rPr lang="en-US" dirty="0"/>
              <a:t>, Twilio for text messaging or Slack for real-time communication.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7055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dirty="0"/>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integrations and workflows are all done within a visual designer that makes it easy to integrate, but also loop and branch on decisions so that you can manage different scenarios and edge cases.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97307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b="0" dirty="0" err="1"/>
              <a:t>center</a:t>
            </a:r>
            <a:r>
              <a:rPr lang="en-NZ" b="0" dirty="0"/>
              <a:t>.</a:t>
            </a:r>
            <a:endParaRPr lang="en-NZ" baseline="0" dirty="0"/>
          </a:p>
          <a:p>
            <a:endParaRPr lang="en-NZ"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8:51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577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37113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wanted to do is email a distribution list when a new SKU is added. This informs our staff of the addition and lets them know they can start looking at adding images, researching prices, etc. Let’s take a look at how that works. Demo #4</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65710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Tailwind Traders has grown, the amount of inventory we ingest is enormous. Although we always want accurate descriptions, it would be nice to automate some of the process for the sake of reporting and early touch points with inventory. Wouldn’t it be great if we could tap into a resource that “looks” at the image we upload and automatically generates a description for us? We can then review it and update it as necessary. Let’s see what it takes to listen to the image event and use Cognitive Services feature called Computer Vision to automate creating a description. Demo #5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11/26/2018 8:51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184712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As you can see, we were able to accomplish a lot at Tailwind Traders without investing in any hardware. We are able to scale our SKU inquiries automatically, and what’s great is that we pay almost nothing in the off season when activity is slow. When the usage is high it’s because we’re making sales and can afford a little extra expense to ensure a consistent and satisfactory experience for the customer. We were able to plug in messaging and integrate with our corporate email using nothing more than a visual designer. Thank you for your time and attention to learn a bit about how serverless works to scale the enterprise with cloud </a:t>
            </a:r>
            <a:r>
              <a:rPr lang="en-US"/>
              <a:t>native solutions.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62</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11/26/2018 8:51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dirty="0"/>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11/26/2018 8:51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66</a:t>
            </a:fld>
            <a:endParaRPr lang="en-US" dirty="0"/>
          </a:p>
        </p:txBody>
      </p:sp>
    </p:spTree>
    <p:extLst>
      <p:ext uri="{BB962C8B-B14F-4D97-AF65-F5344CB8AC3E}">
        <p14:creationId xmlns:p14="http://schemas.microsoft.com/office/powerpoint/2010/main" val="272983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30239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18016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286334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6824494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75</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11/26/2018 8:51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11/26/2018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11/26/2018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736183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7013762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355056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83</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11/26/2018 8:51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499997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11/26/2018 8:51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18847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9830524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63410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dirty="0">
                <a:solidFill>
                  <a:schemeClr val="tx1"/>
                </a:solidFill>
                <a:effectLst/>
                <a:latin typeface="+mn-lt"/>
                <a:ea typeface="+mn-ea"/>
                <a:cs typeface="+mn-cs"/>
              </a:rPr>
              <a:t>Serverless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typically shorter periods of times (minutes vs. hours or days)</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both inside and outside of Azure</a:t>
            </a:r>
          </a:p>
          <a:p>
            <a:r>
              <a:rPr lang="en-US" dirty="0"/>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87</a:t>
            </a:fld>
            <a:endParaRPr lang="en-US" dirty="0"/>
          </a:p>
        </p:txBody>
      </p:sp>
    </p:spTree>
    <p:extLst>
      <p:ext uri="{BB962C8B-B14F-4D97-AF65-F5344CB8AC3E}">
        <p14:creationId xmlns:p14="http://schemas.microsoft.com/office/powerpoint/2010/main" val="8418983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6841770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727388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11/26/2018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96</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11/26/2018 8:51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60922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11/26/2018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30906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11/26/2018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pricing calculator showing the cost to execute functions, or serverless code, 1 million times in a month. You aren’t seeing things: the cost is zero. Functions bill based on two factors: number of times your code is called, and how much memory is consumed during a call. The “GB/s” measurement is just the total memory consumed over time by your function. Functions that require a high amount of memory or run longer therefore cost more than functions that consume little memory or execute in a short period of time. This factor can help determine whether your code is a candidate for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033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6035879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3118739"/>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3118739"/>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89297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1.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3" r:id="rId36"/>
    <p:sldLayoutId id="2147484714"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8.png"/><Relationship Id="rId3" Type="http://schemas.openxmlformats.org/officeDocument/2006/relationships/hyperlink" Target="https://azure.microsoft.com/en-us/services/cosmos-db/" TargetMode="External"/><Relationship Id="rId7" Type="http://schemas.openxmlformats.org/officeDocument/2006/relationships/image" Target="../media/image35.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9.xml"/><Relationship Id="rId16"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hyperlink" Target="https://azure.microsoft.com/en-us/services/storage/?v=16.50" TargetMode="External"/><Relationship Id="rId11" Type="http://schemas.openxmlformats.org/officeDocument/2006/relationships/image" Target="../media/image37.png"/><Relationship Id="rId5" Type="http://schemas.microsoft.com/office/2007/relationships/hdphoto" Target="../media/hdphoto2.wdp"/><Relationship Id="rId15" Type="http://schemas.openxmlformats.org/officeDocument/2006/relationships/image" Target="../media/image39.png"/><Relationship Id="rId10" Type="http://schemas.openxmlformats.org/officeDocument/2006/relationships/hyperlink" Target="https://azure.microsoft.com/en-us/services/stream-analytics/" TargetMode="External"/><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hyperlink" Target="https://azure.microsoft.com/en-us/services/active-directory/"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8.png"/><Relationship Id="rId3" Type="http://schemas.openxmlformats.org/officeDocument/2006/relationships/hyperlink" Target="https://azure.microsoft.com/en-us/services/cosmos-db/" TargetMode="External"/><Relationship Id="rId7" Type="http://schemas.openxmlformats.org/officeDocument/2006/relationships/image" Target="../media/image35.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20.xml"/><Relationship Id="rId16"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hyperlink" Target="https://azure.microsoft.com/en-us/services/storage/?v=16.50" TargetMode="External"/><Relationship Id="rId11" Type="http://schemas.openxmlformats.org/officeDocument/2006/relationships/image" Target="../media/image37.png"/><Relationship Id="rId5" Type="http://schemas.microsoft.com/office/2007/relationships/hdphoto" Target="../media/hdphoto2.wdp"/><Relationship Id="rId15" Type="http://schemas.openxmlformats.org/officeDocument/2006/relationships/image" Target="../media/image39.png"/><Relationship Id="rId10" Type="http://schemas.openxmlformats.org/officeDocument/2006/relationships/hyperlink" Target="https://azure.microsoft.com/en-us/services/stream-analytics/" TargetMode="External"/><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hyperlink" Target="https://azure.microsoft.com/en-us/services/active-directo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3.png"/><Relationship Id="rId1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67.png"/><Relationship Id="rId11"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emf"/><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67.png"/><Relationship Id="rId11"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emf"/><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1.xml"/><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4.wdp"/><Relationship Id="rId18" Type="http://schemas.openxmlformats.org/officeDocument/2006/relationships/image" Target="../media/image94.png"/><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1.xml"/><Relationship Id="rId16" Type="http://schemas.openxmlformats.org/officeDocument/2006/relationships/image" Target="../media/image92.png"/><Relationship Id="rId1" Type="http://schemas.openxmlformats.org/officeDocument/2006/relationships/slideLayout" Target="../slideLayouts/slideLayout24.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1.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hyperlink" Target="mailto:MuSoVidAcq@microsoft.com" TargetMode="External"/><Relationship Id="rId2" Type="http://schemas.openxmlformats.org/officeDocument/2006/relationships/hyperlink" Target="https://microsoft.sharepoint.com/teams/MediaAcquisition/Pages/ContactUs.aspx" TargetMode="External"/><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8" Type="http://schemas.openxmlformats.org/officeDocument/2006/relationships/hyperlink" Target="http://www.gettyimages.com/creativeimages/royaltyfree" TargetMode="External"/><Relationship Id="rId3" Type="http://schemas.openxmlformats.org/officeDocument/2006/relationships/hyperlink" Target="http://www.microsoft.com/en-us/news" TargetMode="External"/><Relationship Id="rId7" Type="http://schemas.openxmlformats.org/officeDocument/2006/relationships/hyperlink" Target="https://microsoft.sharepoint.com/teams/MediaAcquisition/Pages/knowledgeBase.aspx" TargetMode="External"/><Relationship Id="rId2" Type="http://schemas.openxmlformats.org/officeDocument/2006/relationships/hyperlink" Target="https://microsoft.sharepoint.com/teams/BrandCentral/" TargetMode="External"/><Relationship Id="rId1" Type="http://schemas.openxmlformats.org/officeDocument/2006/relationships/slideLayout" Target="../slideLayouts/slideLayout61.xml"/><Relationship Id="rId6" Type="http://schemas.openxmlformats.org/officeDocument/2006/relationships/hyperlink" Target="https://microsoft.sharepoint.com/teams/BrandCentral/Pages/Presentations.aspx" TargetMode="External"/><Relationship Id="rId5" Type="http://schemas.openxmlformats.org/officeDocument/2006/relationships/hyperlink" Target="https://www.featureddevices.com/" TargetMode="External"/><Relationship Id="rId4" Type="http://schemas.openxmlformats.org/officeDocument/2006/relationships/hyperlink" Target="http://news.xbox.com/media/" TargetMode="External"/><Relationship Id="rId9" Type="http://schemas.openxmlformats.org/officeDocument/2006/relationships/hyperlink" Target="https://microsoft.sharepoint.com/sites/lcaweb/hom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64.xml"/><Relationship Id="rId1" Type="http://schemas.openxmlformats.org/officeDocument/2006/relationships/slideLayout" Target="../slideLayouts/slideLayout25.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2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7.xml"/><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3" Type="http://schemas.openxmlformats.org/officeDocument/2006/relationships/hyperlink" Target="mailto:MuSoVidAcq@microsoft.com" TargetMode="External"/><Relationship Id="rId2" Type="http://schemas.openxmlformats.org/officeDocument/2006/relationships/hyperlink" Target="https://microsoft.sharepoint.com/teams/MediaAcquisition/Pages/ContactUs.aspx" TargetMode="Externa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8" Type="http://schemas.openxmlformats.org/officeDocument/2006/relationships/hyperlink" Target="http://www.gettyimages.com/creativeimages/royaltyfree" TargetMode="External"/><Relationship Id="rId3" Type="http://schemas.openxmlformats.org/officeDocument/2006/relationships/hyperlink" Target="http://www.microsoft.com/en-us/news" TargetMode="External"/><Relationship Id="rId7" Type="http://schemas.openxmlformats.org/officeDocument/2006/relationships/hyperlink" Target="https://microsoft.sharepoint.com/teams/MediaAcquisition/Pages/knowledgeBase.aspx" TargetMode="External"/><Relationship Id="rId2" Type="http://schemas.openxmlformats.org/officeDocument/2006/relationships/hyperlink" Target="https://microsoft.sharepoint.com/teams/BrandCentral/" TargetMode="External"/><Relationship Id="rId1" Type="http://schemas.openxmlformats.org/officeDocument/2006/relationships/slideLayout" Target="../slideLayouts/slideLayout61.xml"/><Relationship Id="rId6" Type="http://schemas.openxmlformats.org/officeDocument/2006/relationships/hyperlink" Target="https://microsoft.sharepoint.com/teams/BrandCentral/Pages/Presentations.aspx" TargetMode="External"/><Relationship Id="rId5" Type="http://schemas.openxmlformats.org/officeDocument/2006/relationships/hyperlink" Target="https://www.featureddevices.com/" TargetMode="External"/><Relationship Id="rId4" Type="http://schemas.openxmlformats.org/officeDocument/2006/relationships/hyperlink" Target="http://news.xbox.com/media/" TargetMode="External"/><Relationship Id="rId9" Type="http://schemas.openxmlformats.org/officeDocument/2006/relationships/hyperlink" Target="https://microsoft.sharepoint.com/sites/lcaweb/home"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81.xml"/><Relationship Id="rId1" Type="http://schemas.openxmlformats.org/officeDocument/2006/relationships/slideLayout" Target="../slideLayouts/slideLayout62.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6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2822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Micro-billing</a:t>
            </a:r>
          </a:p>
        </p:txBody>
      </p:sp>
      <p:sp>
        <p:nvSpPr>
          <p:cNvPr id="3" name="Title 2"/>
          <p:cNvSpPr>
            <a:spLocks noGrp="1"/>
          </p:cNvSpPr>
          <p:nvPr>
            <p:ph type="title"/>
          </p:nvPr>
        </p:nvSpPr>
        <p:spPr/>
        <p:txBody>
          <a:bodyPr>
            <a:normAutofit fontScale="90000"/>
          </a:bodyPr>
          <a:lstStyle/>
          <a:p>
            <a:r>
              <a:rPr lang="en-US" dirty="0"/>
              <a:t>What is Serverless?</a:t>
            </a:r>
            <a:br>
              <a:rPr lang="en-US" dirty="0"/>
            </a:br>
            <a:endParaRPr lang="en-US" dirty="0"/>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60" tIns="143408" rIns="179260" bIns="143408" rtlCol="0">
              <a:spAutoFit/>
            </a:bodyPr>
            <a:lstStyle/>
            <a:p>
              <a:pPr defTabSz="914262">
                <a:lnSpc>
                  <a:spcPct val="90000"/>
                </a:lnSpc>
                <a:spcAft>
                  <a:spcPts val="588"/>
                </a:spcAft>
                <a:defRPr/>
              </a:pPr>
              <a:r>
                <a:rPr lang="en-US" sz="1176">
                  <a:solidFill>
                    <a:srgbClr val="FFB900"/>
                  </a:solidFill>
                  <a:latin typeface="Segoe UI Semibold" panose="020B0702040204020203" pitchFamily="34" charset="0"/>
                  <a:cs typeface="Segoe UI Semibold" panose="020B0702040204020203" pitchFamily="34" charset="0"/>
                </a:rPr>
                <a:t>$</a:t>
              </a:r>
            </a:p>
          </p:txBody>
        </p:sp>
      </p:grpSp>
      <p:pic>
        <p:nvPicPr>
          <p:cNvPr id="2" name="Picture 1">
            <a:extLst>
              <a:ext uri="{FF2B5EF4-FFF2-40B4-BE49-F238E27FC236}">
                <a16:creationId xmlns:a16="http://schemas.microsoft.com/office/drawing/2014/main" id="{5CEA6861-83AD-481D-A450-F8EC14D8EF93}"/>
              </a:ext>
            </a:extLst>
          </p:cNvPr>
          <p:cNvPicPr>
            <a:picLocks noChangeAspect="1"/>
          </p:cNvPicPr>
          <p:nvPr/>
        </p:nvPicPr>
        <p:blipFill>
          <a:blip r:embed="rId3"/>
          <a:stretch>
            <a:fillRect/>
          </a:stretch>
        </p:blipFill>
        <p:spPr>
          <a:xfrm>
            <a:off x="568048" y="1556426"/>
            <a:ext cx="7424269" cy="3889607"/>
          </a:xfrm>
          <a:prstGeom prst="rect">
            <a:avLst/>
          </a:prstGeom>
        </p:spPr>
      </p:pic>
    </p:spTree>
    <p:extLst>
      <p:ext uri="{BB962C8B-B14F-4D97-AF65-F5344CB8AC3E}">
        <p14:creationId xmlns:p14="http://schemas.microsoft.com/office/powerpoint/2010/main" val="248575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Micro-billing</a:t>
            </a:r>
          </a:p>
        </p:txBody>
      </p:sp>
      <p:sp>
        <p:nvSpPr>
          <p:cNvPr id="3" name="Title 2"/>
          <p:cNvSpPr>
            <a:spLocks noGrp="1"/>
          </p:cNvSpPr>
          <p:nvPr>
            <p:ph type="title"/>
          </p:nvPr>
        </p:nvSpPr>
        <p:spPr/>
        <p:txBody>
          <a:bodyPr>
            <a:normAutofit fontScale="90000"/>
          </a:bodyPr>
          <a:lstStyle/>
          <a:p>
            <a:r>
              <a:rPr lang="en-US" dirty="0"/>
              <a:t>What is Serverless?</a:t>
            </a:r>
            <a:br>
              <a:rPr lang="en-US" dirty="0"/>
            </a:br>
            <a:endParaRPr lang="en-US" dirty="0"/>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60" tIns="143408" rIns="179260" bIns="143408" rtlCol="0">
              <a:spAutoFit/>
            </a:bodyPr>
            <a:lstStyle/>
            <a:p>
              <a:pPr defTabSz="914262">
                <a:lnSpc>
                  <a:spcPct val="90000"/>
                </a:lnSpc>
                <a:spcAft>
                  <a:spcPts val="588"/>
                </a:spcAft>
                <a:defRPr/>
              </a:pPr>
              <a:r>
                <a:rPr lang="en-US" sz="1176">
                  <a:solidFill>
                    <a:srgbClr val="FFB900"/>
                  </a:solidFill>
                  <a:latin typeface="Segoe UI Semibold" panose="020B0702040204020203" pitchFamily="34" charset="0"/>
                  <a:cs typeface="Segoe UI Semibold" panose="020B0702040204020203" pitchFamily="34" charset="0"/>
                </a:rPr>
                <a:t>$</a:t>
              </a:r>
            </a:p>
          </p:txBody>
        </p:sp>
      </p:grpSp>
      <p:pic>
        <p:nvPicPr>
          <p:cNvPr id="2" name="Picture 1">
            <a:extLst>
              <a:ext uri="{FF2B5EF4-FFF2-40B4-BE49-F238E27FC236}">
                <a16:creationId xmlns:a16="http://schemas.microsoft.com/office/drawing/2014/main" id="{5CEA6861-83AD-481D-A450-F8EC14D8EF93}"/>
              </a:ext>
            </a:extLst>
          </p:cNvPr>
          <p:cNvPicPr>
            <a:picLocks noChangeAspect="1"/>
          </p:cNvPicPr>
          <p:nvPr/>
        </p:nvPicPr>
        <p:blipFill>
          <a:blip r:embed="rId3"/>
          <a:stretch>
            <a:fillRect/>
          </a:stretch>
        </p:blipFill>
        <p:spPr>
          <a:xfrm>
            <a:off x="644089" y="1556426"/>
            <a:ext cx="7272187" cy="3889607"/>
          </a:xfrm>
          <a:prstGeom prst="rect">
            <a:avLst/>
          </a:prstGeom>
        </p:spPr>
      </p:pic>
    </p:spTree>
    <p:extLst>
      <p:ext uri="{BB962C8B-B14F-4D97-AF65-F5344CB8AC3E}">
        <p14:creationId xmlns:p14="http://schemas.microsoft.com/office/powerpoint/2010/main" val="391076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Micro-billing</a:t>
            </a:r>
          </a:p>
        </p:txBody>
      </p:sp>
      <p:sp>
        <p:nvSpPr>
          <p:cNvPr id="3" name="Title 2"/>
          <p:cNvSpPr>
            <a:spLocks noGrp="1"/>
          </p:cNvSpPr>
          <p:nvPr>
            <p:ph type="title"/>
          </p:nvPr>
        </p:nvSpPr>
        <p:spPr/>
        <p:txBody>
          <a:bodyPr>
            <a:normAutofit fontScale="90000"/>
          </a:bodyPr>
          <a:lstStyle/>
          <a:p>
            <a:r>
              <a:rPr lang="en-US" dirty="0"/>
              <a:t>What is Serverless?</a:t>
            </a:r>
            <a:br>
              <a:rPr lang="en-US" dirty="0"/>
            </a:br>
            <a:endParaRPr lang="en-US" dirty="0"/>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60" tIns="143408" rIns="179260" bIns="143408" rtlCol="0">
              <a:spAutoFit/>
            </a:bodyPr>
            <a:lstStyle/>
            <a:p>
              <a:pPr defTabSz="914262">
                <a:lnSpc>
                  <a:spcPct val="90000"/>
                </a:lnSpc>
                <a:spcAft>
                  <a:spcPts val="588"/>
                </a:spcAft>
                <a:defRPr/>
              </a:pPr>
              <a:r>
                <a:rPr lang="en-US" sz="1176">
                  <a:solidFill>
                    <a:srgbClr val="FFB900"/>
                  </a:solidFill>
                  <a:latin typeface="Segoe UI Semibold" panose="020B0702040204020203" pitchFamily="34" charset="0"/>
                  <a:cs typeface="Segoe UI Semibold" panose="020B0702040204020203" pitchFamily="34" charset="0"/>
                </a:rPr>
                <a:t>$</a:t>
              </a:r>
            </a:p>
          </p:txBody>
        </p:sp>
      </p:grpSp>
      <p:pic>
        <p:nvPicPr>
          <p:cNvPr id="2" name="Picture 1">
            <a:extLst>
              <a:ext uri="{FF2B5EF4-FFF2-40B4-BE49-F238E27FC236}">
                <a16:creationId xmlns:a16="http://schemas.microsoft.com/office/drawing/2014/main" id="{5CEA6861-83AD-481D-A450-F8EC14D8E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8" y="1491805"/>
            <a:ext cx="6424377" cy="4578796"/>
          </a:xfrm>
          <a:prstGeom prst="rect">
            <a:avLst/>
          </a:prstGeom>
        </p:spPr>
      </p:pic>
    </p:spTree>
    <p:extLst>
      <p:ext uri="{BB962C8B-B14F-4D97-AF65-F5344CB8AC3E}">
        <p14:creationId xmlns:p14="http://schemas.microsoft.com/office/powerpoint/2010/main" val="116731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9605-2269-4708-8BB8-E3E07B176CEF}"/>
              </a:ext>
            </a:extLst>
          </p:cNvPr>
          <p:cNvSpPr>
            <a:spLocks noGrp="1"/>
          </p:cNvSpPr>
          <p:nvPr>
            <p:ph type="title"/>
          </p:nvPr>
        </p:nvSpPr>
        <p:spPr/>
        <p:txBody>
          <a:bodyPr/>
          <a:lstStyle/>
          <a:p>
            <a:r>
              <a:rPr lang="en-US" dirty="0"/>
              <a:t>Scanning a SKU</a:t>
            </a:r>
          </a:p>
        </p:txBody>
      </p:sp>
      <p:sp>
        <p:nvSpPr>
          <p:cNvPr id="3" name="Cube 2">
            <a:extLst>
              <a:ext uri="{FF2B5EF4-FFF2-40B4-BE49-F238E27FC236}">
                <a16:creationId xmlns:a16="http://schemas.microsoft.com/office/drawing/2014/main" id="{6C7F350D-E20C-4866-A660-568BC6FBC43B}"/>
              </a:ext>
            </a:extLst>
          </p:cNvPr>
          <p:cNvSpPr/>
          <p:nvPr/>
        </p:nvSpPr>
        <p:spPr bwMode="auto">
          <a:xfrm>
            <a:off x="3152783" y="4067175"/>
            <a:ext cx="1090613" cy="828675"/>
          </a:xfrm>
          <a:prstGeom prst="cub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a:t>
            </a:r>
          </a:p>
        </p:txBody>
      </p:sp>
      <p:sp>
        <p:nvSpPr>
          <p:cNvPr id="4" name="Smiley Face 3">
            <a:extLst>
              <a:ext uri="{FF2B5EF4-FFF2-40B4-BE49-F238E27FC236}">
                <a16:creationId xmlns:a16="http://schemas.microsoft.com/office/drawing/2014/main" id="{0B3DB9F1-4702-46A7-8E58-735481158CE8}"/>
              </a:ext>
            </a:extLst>
          </p:cNvPr>
          <p:cNvSpPr/>
          <p:nvPr/>
        </p:nvSpPr>
        <p:spPr bwMode="auto">
          <a:xfrm>
            <a:off x="3109920" y="1710511"/>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 name="Smiley Face 4">
            <a:extLst>
              <a:ext uri="{FF2B5EF4-FFF2-40B4-BE49-F238E27FC236}">
                <a16:creationId xmlns:a16="http://schemas.microsoft.com/office/drawing/2014/main" id="{49ACE740-9794-4C5B-8D6C-BA31925401DD}"/>
              </a:ext>
            </a:extLst>
          </p:cNvPr>
          <p:cNvSpPr/>
          <p:nvPr/>
        </p:nvSpPr>
        <p:spPr bwMode="auto">
          <a:xfrm>
            <a:off x="4476757" y="17105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7" name="Straight Arrow Connector 6">
            <a:extLst>
              <a:ext uri="{FF2B5EF4-FFF2-40B4-BE49-F238E27FC236}">
                <a16:creationId xmlns:a16="http://schemas.microsoft.com/office/drawing/2014/main" id="{D05198C7-0558-45B9-8F69-ED2908F6CD27}"/>
              </a:ext>
            </a:extLst>
          </p:cNvPr>
          <p:cNvCxnSpPr>
            <a:stCxn id="4" idx="4"/>
            <a:endCxn id="3" idx="0"/>
          </p:cNvCxnSpPr>
          <p:nvPr/>
        </p:nvCxnSpPr>
        <p:spPr>
          <a:xfrm>
            <a:off x="3655227" y="2539186"/>
            <a:ext cx="146447" cy="152798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509A79-A080-48E2-925F-A19FC93E2015}"/>
              </a:ext>
            </a:extLst>
          </p:cNvPr>
          <p:cNvCxnSpPr>
            <a:cxnSpLocks/>
            <a:stCxn id="5" idx="4"/>
            <a:endCxn id="3" idx="5"/>
          </p:cNvCxnSpPr>
          <p:nvPr/>
        </p:nvCxnSpPr>
        <p:spPr>
          <a:xfrm flipH="1">
            <a:off x="4243396" y="2539185"/>
            <a:ext cx="778668" cy="1838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Smiley Face 10">
            <a:extLst>
              <a:ext uri="{FF2B5EF4-FFF2-40B4-BE49-F238E27FC236}">
                <a16:creationId xmlns:a16="http://schemas.microsoft.com/office/drawing/2014/main" id="{5BCEA770-11E4-4890-8513-2FE77D2C220A}"/>
              </a:ext>
            </a:extLst>
          </p:cNvPr>
          <p:cNvSpPr/>
          <p:nvPr/>
        </p:nvSpPr>
        <p:spPr bwMode="auto">
          <a:xfrm>
            <a:off x="5900744" y="17105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2" name="Straight Arrow Connector 11">
            <a:extLst>
              <a:ext uri="{FF2B5EF4-FFF2-40B4-BE49-F238E27FC236}">
                <a16:creationId xmlns:a16="http://schemas.microsoft.com/office/drawing/2014/main" id="{0C07CE1D-44AD-49CD-B8C2-EF4F4AD56912}"/>
              </a:ext>
            </a:extLst>
          </p:cNvPr>
          <p:cNvCxnSpPr>
            <a:cxnSpLocks/>
            <a:stCxn id="11" idx="4"/>
            <a:endCxn id="3" idx="5"/>
          </p:cNvCxnSpPr>
          <p:nvPr/>
        </p:nvCxnSpPr>
        <p:spPr>
          <a:xfrm flipH="1">
            <a:off x="4243396" y="2539185"/>
            <a:ext cx="2202655" cy="1838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1B15D3EB-D586-43F3-94AE-82D9D109482F}"/>
              </a:ext>
            </a:extLst>
          </p:cNvPr>
          <p:cNvSpPr/>
          <p:nvPr/>
        </p:nvSpPr>
        <p:spPr bwMode="auto">
          <a:xfrm>
            <a:off x="6053144" y="18629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0" name="Straight Arrow Connector 39">
            <a:extLst>
              <a:ext uri="{FF2B5EF4-FFF2-40B4-BE49-F238E27FC236}">
                <a16:creationId xmlns:a16="http://schemas.microsoft.com/office/drawing/2014/main" id="{B242E9BD-E091-477D-B494-F7B7DA9D80AD}"/>
              </a:ext>
            </a:extLst>
          </p:cNvPr>
          <p:cNvCxnSpPr>
            <a:cxnSpLocks/>
            <a:stCxn id="39" idx="4"/>
            <a:endCxn id="3" idx="5"/>
          </p:cNvCxnSpPr>
          <p:nvPr/>
        </p:nvCxnSpPr>
        <p:spPr>
          <a:xfrm flipH="1">
            <a:off x="4243396" y="2691585"/>
            <a:ext cx="2355055" cy="16863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Smiley Face 40">
            <a:extLst>
              <a:ext uri="{FF2B5EF4-FFF2-40B4-BE49-F238E27FC236}">
                <a16:creationId xmlns:a16="http://schemas.microsoft.com/office/drawing/2014/main" id="{8333F882-B06C-4F70-AAB3-9CBF18DBDF5F}"/>
              </a:ext>
            </a:extLst>
          </p:cNvPr>
          <p:cNvSpPr/>
          <p:nvPr/>
        </p:nvSpPr>
        <p:spPr bwMode="auto">
          <a:xfrm>
            <a:off x="6205544" y="20153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2" name="Straight Arrow Connector 41">
            <a:extLst>
              <a:ext uri="{FF2B5EF4-FFF2-40B4-BE49-F238E27FC236}">
                <a16:creationId xmlns:a16="http://schemas.microsoft.com/office/drawing/2014/main" id="{5485BE1B-9824-45F9-BF9E-CC6FB613A65B}"/>
              </a:ext>
            </a:extLst>
          </p:cNvPr>
          <p:cNvCxnSpPr>
            <a:cxnSpLocks/>
            <a:stCxn id="41" idx="4"/>
            <a:endCxn id="3" idx="5"/>
          </p:cNvCxnSpPr>
          <p:nvPr/>
        </p:nvCxnSpPr>
        <p:spPr>
          <a:xfrm flipH="1">
            <a:off x="4243396" y="2843985"/>
            <a:ext cx="2507455" cy="15339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Smiley Face 42">
            <a:extLst>
              <a:ext uri="{FF2B5EF4-FFF2-40B4-BE49-F238E27FC236}">
                <a16:creationId xmlns:a16="http://schemas.microsoft.com/office/drawing/2014/main" id="{F2285559-5581-47E9-A501-BDD6BCC293DE}"/>
              </a:ext>
            </a:extLst>
          </p:cNvPr>
          <p:cNvSpPr/>
          <p:nvPr/>
        </p:nvSpPr>
        <p:spPr bwMode="auto">
          <a:xfrm>
            <a:off x="6357944" y="21677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4" name="Straight Arrow Connector 43">
            <a:extLst>
              <a:ext uri="{FF2B5EF4-FFF2-40B4-BE49-F238E27FC236}">
                <a16:creationId xmlns:a16="http://schemas.microsoft.com/office/drawing/2014/main" id="{BDF9D3A1-4502-4D88-8399-1FC015E861E7}"/>
              </a:ext>
            </a:extLst>
          </p:cNvPr>
          <p:cNvCxnSpPr>
            <a:cxnSpLocks/>
            <a:stCxn id="43" idx="4"/>
            <a:endCxn id="3" idx="5"/>
          </p:cNvCxnSpPr>
          <p:nvPr/>
        </p:nvCxnSpPr>
        <p:spPr>
          <a:xfrm flipH="1">
            <a:off x="4243396" y="2996385"/>
            <a:ext cx="2659855" cy="13815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AEAB9CD9-B299-4FAC-8657-04FD21CCF1B1}"/>
              </a:ext>
            </a:extLst>
          </p:cNvPr>
          <p:cNvSpPr/>
          <p:nvPr/>
        </p:nvSpPr>
        <p:spPr bwMode="auto">
          <a:xfrm>
            <a:off x="6510344" y="23201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6" name="Straight Arrow Connector 45">
            <a:extLst>
              <a:ext uri="{FF2B5EF4-FFF2-40B4-BE49-F238E27FC236}">
                <a16:creationId xmlns:a16="http://schemas.microsoft.com/office/drawing/2014/main" id="{4C4F1870-F720-4E6B-8CEB-920A1B9051EC}"/>
              </a:ext>
            </a:extLst>
          </p:cNvPr>
          <p:cNvCxnSpPr>
            <a:cxnSpLocks/>
            <a:stCxn id="45" idx="4"/>
            <a:endCxn id="3" idx="5"/>
          </p:cNvCxnSpPr>
          <p:nvPr/>
        </p:nvCxnSpPr>
        <p:spPr>
          <a:xfrm flipH="1">
            <a:off x="4243396" y="3148785"/>
            <a:ext cx="2812255" cy="1229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Smiley Face 46">
            <a:extLst>
              <a:ext uri="{FF2B5EF4-FFF2-40B4-BE49-F238E27FC236}">
                <a16:creationId xmlns:a16="http://schemas.microsoft.com/office/drawing/2014/main" id="{E8026C9B-E0F1-4997-95A6-FCEA54E74DAD}"/>
              </a:ext>
            </a:extLst>
          </p:cNvPr>
          <p:cNvSpPr/>
          <p:nvPr/>
        </p:nvSpPr>
        <p:spPr bwMode="auto">
          <a:xfrm>
            <a:off x="6662744" y="24725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8" name="Straight Arrow Connector 47">
            <a:extLst>
              <a:ext uri="{FF2B5EF4-FFF2-40B4-BE49-F238E27FC236}">
                <a16:creationId xmlns:a16="http://schemas.microsoft.com/office/drawing/2014/main" id="{8CBED2C0-3FC0-403E-93DF-0AAD707A7181}"/>
              </a:ext>
            </a:extLst>
          </p:cNvPr>
          <p:cNvCxnSpPr>
            <a:cxnSpLocks/>
            <a:stCxn id="47" idx="4"/>
            <a:endCxn id="3" idx="5"/>
          </p:cNvCxnSpPr>
          <p:nvPr/>
        </p:nvCxnSpPr>
        <p:spPr>
          <a:xfrm flipH="1">
            <a:off x="4243396" y="3301185"/>
            <a:ext cx="2964655" cy="1076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Smiley Face 48">
            <a:extLst>
              <a:ext uri="{FF2B5EF4-FFF2-40B4-BE49-F238E27FC236}">
                <a16:creationId xmlns:a16="http://schemas.microsoft.com/office/drawing/2014/main" id="{0EC65B1F-96B3-4F58-A8FA-6E908DD2F8B6}"/>
              </a:ext>
            </a:extLst>
          </p:cNvPr>
          <p:cNvSpPr/>
          <p:nvPr/>
        </p:nvSpPr>
        <p:spPr bwMode="auto">
          <a:xfrm>
            <a:off x="6815144" y="26249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0" name="Straight Arrow Connector 49">
            <a:extLst>
              <a:ext uri="{FF2B5EF4-FFF2-40B4-BE49-F238E27FC236}">
                <a16:creationId xmlns:a16="http://schemas.microsoft.com/office/drawing/2014/main" id="{D8A01D77-0138-4B00-BA6C-5257262416A6}"/>
              </a:ext>
            </a:extLst>
          </p:cNvPr>
          <p:cNvCxnSpPr>
            <a:cxnSpLocks/>
            <a:stCxn id="49" idx="4"/>
            <a:endCxn id="3" idx="5"/>
          </p:cNvCxnSpPr>
          <p:nvPr/>
        </p:nvCxnSpPr>
        <p:spPr>
          <a:xfrm flipH="1">
            <a:off x="4243396" y="3453585"/>
            <a:ext cx="3117055" cy="9243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525C6018-4B04-41D8-91D0-BDA6D310F0B7}"/>
              </a:ext>
            </a:extLst>
          </p:cNvPr>
          <p:cNvSpPr/>
          <p:nvPr/>
        </p:nvSpPr>
        <p:spPr bwMode="auto">
          <a:xfrm>
            <a:off x="6967544" y="27773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2" name="Straight Arrow Connector 51">
            <a:extLst>
              <a:ext uri="{FF2B5EF4-FFF2-40B4-BE49-F238E27FC236}">
                <a16:creationId xmlns:a16="http://schemas.microsoft.com/office/drawing/2014/main" id="{BC17A896-CFF5-4909-9DFD-67A6904DC7A5}"/>
              </a:ext>
            </a:extLst>
          </p:cNvPr>
          <p:cNvCxnSpPr>
            <a:cxnSpLocks/>
            <a:stCxn id="51" idx="4"/>
            <a:endCxn id="3" idx="5"/>
          </p:cNvCxnSpPr>
          <p:nvPr/>
        </p:nvCxnSpPr>
        <p:spPr>
          <a:xfrm flipH="1">
            <a:off x="4243396" y="3605985"/>
            <a:ext cx="3269455" cy="7719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Smiley Face 52">
            <a:extLst>
              <a:ext uri="{FF2B5EF4-FFF2-40B4-BE49-F238E27FC236}">
                <a16:creationId xmlns:a16="http://schemas.microsoft.com/office/drawing/2014/main" id="{28608987-4EE1-4EE9-9A25-DC7F19A54163}"/>
              </a:ext>
            </a:extLst>
          </p:cNvPr>
          <p:cNvSpPr/>
          <p:nvPr/>
        </p:nvSpPr>
        <p:spPr bwMode="auto">
          <a:xfrm>
            <a:off x="7119944" y="29297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4" name="Straight Arrow Connector 53">
            <a:extLst>
              <a:ext uri="{FF2B5EF4-FFF2-40B4-BE49-F238E27FC236}">
                <a16:creationId xmlns:a16="http://schemas.microsoft.com/office/drawing/2014/main" id="{113CA782-8C31-44AC-94A5-A00B233C341E}"/>
              </a:ext>
            </a:extLst>
          </p:cNvPr>
          <p:cNvCxnSpPr>
            <a:cxnSpLocks/>
            <a:stCxn id="53" idx="4"/>
            <a:endCxn id="3" idx="5"/>
          </p:cNvCxnSpPr>
          <p:nvPr/>
        </p:nvCxnSpPr>
        <p:spPr>
          <a:xfrm flipH="1">
            <a:off x="4243396" y="3758385"/>
            <a:ext cx="3421855" cy="6195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Smiley Face 54">
            <a:extLst>
              <a:ext uri="{FF2B5EF4-FFF2-40B4-BE49-F238E27FC236}">
                <a16:creationId xmlns:a16="http://schemas.microsoft.com/office/drawing/2014/main" id="{201EF7FB-0572-4FDA-8EA7-282A9C84CB33}"/>
              </a:ext>
            </a:extLst>
          </p:cNvPr>
          <p:cNvSpPr/>
          <p:nvPr/>
        </p:nvSpPr>
        <p:spPr bwMode="auto">
          <a:xfrm>
            <a:off x="7272344" y="30821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6" name="Straight Arrow Connector 55">
            <a:extLst>
              <a:ext uri="{FF2B5EF4-FFF2-40B4-BE49-F238E27FC236}">
                <a16:creationId xmlns:a16="http://schemas.microsoft.com/office/drawing/2014/main" id="{7B797BA7-48DF-4E83-BC5E-F406B90F01F6}"/>
              </a:ext>
            </a:extLst>
          </p:cNvPr>
          <p:cNvCxnSpPr>
            <a:cxnSpLocks/>
            <a:stCxn id="55" idx="4"/>
            <a:endCxn id="3" idx="5"/>
          </p:cNvCxnSpPr>
          <p:nvPr/>
        </p:nvCxnSpPr>
        <p:spPr>
          <a:xfrm flipH="1">
            <a:off x="4243396" y="3910785"/>
            <a:ext cx="3574255" cy="467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EE5F24-2D0C-4502-BF75-6110D1CE56FA}"/>
              </a:ext>
            </a:extLst>
          </p:cNvPr>
          <p:cNvSpPr/>
          <p:nvPr/>
        </p:nvSpPr>
        <p:spPr bwMode="auto">
          <a:xfrm>
            <a:off x="7424744" y="32345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8" name="Straight Arrow Connector 57">
            <a:extLst>
              <a:ext uri="{FF2B5EF4-FFF2-40B4-BE49-F238E27FC236}">
                <a16:creationId xmlns:a16="http://schemas.microsoft.com/office/drawing/2014/main" id="{BEA8C10B-7B8D-4637-AA2F-4FAF368675FE}"/>
              </a:ext>
            </a:extLst>
          </p:cNvPr>
          <p:cNvCxnSpPr>
            <a:cxnSpLocks/>
            <a:stCxn id="57" idx="4"/>
            <a:endCxn id="3" idx="5"/>
          </p:cNvCxnSpPr>
          <p:nvPr/>
        </p:nvCxnSpPr>
        <p:spPr>
          <a:xfrm flipH="1">
            <a:off x="4243396" y="4063185"/>
            <a:ext cx="3726655" cy="314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Smiley Face 58">
            <a:extLst>
              <a:ext uri="{FF2B5EF4-FFF2-40B4-BE49-F238E27FC236}">
                <a16:creationId xmlns:a16="http://schemas.microsoft.com/office/drawing/2014/main" id="{15363A15-5BFA-4541-8600-9A58C8E9C24A}"/>
              </a:ext>
            </a:extLst>
          </p:cNvPr>
          <p:cNvSpPr/>
          <p:nvPr/>
        </p:nvSpPr>
        <p:spPr bwMode="auto">
          <a:xfrm>
            <a:off x="7577144" y="33869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0" name="Straight Arrow Connector 59">
            <a:extLst>
              <a:ext uri="{FF2B5EF4-FFF2-40B4-BE49-F238E27FC236}">
                <a16:creationId xmlns:a16="http://schemas.microsoft.com/office/drawing/2014/main" id="{67BB7686-C1D6-4594-A395-A679EB5DAE3F}"/>
              </a:ext>
            </a:extLst>
          </p:cNvPr>
          <p:cNvCxnSpPr>
            <a:cxnSpLocks/>
            <a:stCxn id="59" idx="4"/>
            <a:endCxn id="3" idx="5"/>
          </p:cNvCxnSpPr>
          <p:nvPr/>
        </p:nvCxnSpPr>
        <p:spPr>
          <a:xfrm flipH="1">
            <a:off x="4243396" y="4215585"/>
            <a:ext cx="3879055" cy="1623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Smiley Face 60">
            <a:extLst>
              <a:ext uri="{FF2B5EF4-FFF2-40B4-BE49-F238E27FC236}">
                <a16:creationId xmlns:a16="http://schemas.microsoft.com/office/drawing/2014/main" id="{53810F9E-84FA-4240-A049-36FA2068EB19}"/>
              </a:ext>
            </a:extLst>
          </p:cNvPr>
          <p:cNvSpPr/>
          <p:nvPr/>
        </p:nvSpPr>
        <p:spPr bwMode="auto">
          <a:xfrm>
            <a:off x="7729544" y="35393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2" name="Straight Arrow Connector 61">
            <a:extLst>
              <a:ext uri="{FF2B5EF4-FFF2-40B4-BE49-F238E27FC236}">
                <a16:creationId xmlns:a16="http://schemas.microsoft.com/office/drawing/2014/main" id="{E6DC0F91-2825-41B5-904A-B6810863FBE3}"/>
              </a:ext>
            </a:extLst>
          </p:cNvPr>
          <p:cNvCxnSpPr>
            <a:cxnSpLocks/>
            <a:stCxn id="61" idx="4"/>
            <a:endCxn id="3" idx="5"/>
          </p:cNvCxnSpPr>
          <p:nvPr/>
        </p:nvCxnSpPr>
        <p:spPr>
          <a:xfrm flipH="1">
            <a:off x="4243396" y="4367985"/>
            <a:ext cx="4031455" cy="99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B1147A02-D50F-4CDD-8A65-F8A2B349D21D}"/>
              </a:ext>
            </a:extLst>
          </p:cNvPr>
          <p:cNvSpPr/>
          <p:nvPr/>
        </p:nvSpPr>
        <p:spPr bwMode="auto">
          <a:xfrm>
            <a:off x="7881944" y="36917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4" name="Straight Arrow Connector 63">
            <a:extLst>
              <a:ext uri="{FF2B5EF4-FFF2-40B4-BE49-F238E27FC236}">
                <a16:creationId xmlns:a16="http://schemas.microsoft.com/office/drawing/2014/main" id="{BA26655E-B691-4170-8013-4DB4718D8784}"/>
              </a:ext>
            </a:extLst>
          </p:cNvPr>
          <p:cNvCxnSpPr>
            <a:cxnSpLocks/>
            <a:stCxn id="63" idx="4"/>
            <a:endCxn id="3" idx="5"/>
          </p:cNvCxnSpPr>
          <p:nvPr/>
        </p:nvCxnSpPr>
        <p:spPr>
          <a:xfrm flipH="1" flipV="1">
            <a:off x="4243396" y="4377928"/>
            <a:ext cx="4183855" cy="1424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Smiley Face 64">
            <a:extLst>
              <a:ext uri="{FF2B5EF4-FFF2-40B4-BE49-F238E27FC236}">
                <a16:creationId xmlns:a16="http://schemas.microsoft.com/office/drawing/2014/main" id="{081B2507-6D40-42AE-84DA-06E78E990AFA}"/>
              </a:ext>
            </a:extLst>
          </p:cNvPr>
          <p:cNvSpPr/>
          <p:nvPr/>
        </p:nvSpPr>
        <p:spPr bwMode="auto">
          <a:xfrm>
            <a:off x="8034344" y="38441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6" name="Straight Arrow Connector 65">
            <a:extLst>
              <a:ext uri="{FF2B5EF4-FFF2-40B4-BE49-F238E27FC236}">
                <a16:creationId xmlns:a16="http://schemas.microsoft.com/office/drawing/2014/main" id="{2BD42721-26D9-4859-AC0D-6FA99F316793}"/>
              </a:ext>
            </a:extLst>
          </p:cNvPr>
          <p:cNvCxnSpPr>
            <a:cxnSpLocks/>
            <a:stCxn id="65" idx="4"/>
            <a:endCxn id="3" idx="5"/>
          </p:cNvCxnSpPr>
          <p:nvPr/>
        </p:nvCxnSpPr>
        <p:spPr>
          <a:xfrm flipH="1" flipV="1">
            <a:off x="4243396" y="4377928"/>
            <a:ext cx="4336255" cy="2948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Smiley Face 66">
            <a:extLst>
              <a:ext uri="{FF2B5EF4-FFF2-40B4-BE49-F238E27FC236}">
                <a16:creationId xmlns:a16="http://schemas.microsoft.com/office/drawing/2014/main" id="{F2C73941-DB0B-4862-9374-8AE3E9807712}"/>
              </a:ext>
            </a:extLst>
          </p:cNvPr>
          <p:cNvSpPr/>
          <p:nvPr/>
        </p:nvSpPr>
        <p:spPr bwMode="auto">
          <a:xfrm>
            <a:off x="8186744" y="3996510"/>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8" name="Straight Arrow Connector 67">
            <a:extLst>
              <a:ext uri="{FF2B5EF4-FFF2-40B4-BE49-F238E27FC236}">
                <a16:creationId xmlns:a16="http://schemas.microsoft.com/office/drawing/2014/main" id="{DAD9542C-C6BB-403C-B20D-B44F35B343FC}"/>
              </a:ext>
            </a:extLst>
          </p:cNvPr>
          <p:cNvCxnSpPr>
            <a:cxnSpLocks/>
            <a:stCxn id="67" idx="4"/>
            <a:endCxn id="3" idx="5"/>
          </p:cNvCxnSpPr>
          <p:nvPr/>
        </p:nvCxnSpPr>
        <p:spPr>
          <a:xfrm flipH="1" flipV="1">
            <a:off x="4243396" y="4377928"/>
            <a:ext cx="4488655" cy="4472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003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250"/>
                            </p:stCondLst>
                            <p:childTnLst>
                              <p:par>
                                <p:cTn id="13" presetID="1" presetClass="entr" presetSubtype="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
                                  </p:stCondLst>
                                  <p:childTnLst>
                                    <p:set>
                                      <p:cBhvr>
                                        <p:cTn id="23" dur="1" fill="hold">
                                          <p:stCondLst>
                                            <p:cond delay="0"/>
                                          </p:stCondLst>
                                        </p:cTn>
                                        <p:tgtEl>
                                          <p:spTgt spid="39"/>
                                        </p:tgtEl>
                                        <p:attrNameLst>
                                          <p:attrName>style.visibility</p:attrName>
                                        </p:attrNameLst>
                                      </p:cBhvr>
                                      <p:to>
                                        <p:strVal val="visible"/>
                                      </p:to>
                                    </p:set>
                                  </p:childTnLst>
                                </p:cTn>
                              </p:par>
                            </p:childTnLst>
                          </p:cTn>
                        </p:par>
                        <p:par>
                          <p:cTn id="24" fill="hold">
                            <p:stCondLst>
                              <p:cond delay="10"/>
                            </p:stCondLst>
                            <p:childTnLst>
                              <p:par>
                                <p:cTn id="25" presetID="1" presetClass="entr" presetSubtype="0" fill="hold" nodeType="afterEffect">
                                  <p:stCondLst>
                                    <p:cond delay="10"/>
                                  </p:stCondLst>
                                  <p:childTnLst>
                                    <p:set>
                                      <p:cBhvr>
                                        <p:cTn id="26" dur="1" fill="hold">
                                          <p:stCondLst>
                                            <p:cond delay="0"/>
                                          </p:stCondLst>
                                        </p:cTn>
                                        <p:tgtEl>
                                          <p:spTgt spid="40"/>
                                        </p:tgtEl>
                                        <p:attrNameLst>
                                          <p:attrName>style.visibility</p:attrName>
                                        </p:attrNameLst>
                                      </p:cBhvr>
                                      <p:to>
                                        <p:strVal val="visible"/>
                                      </p:to>
                                    </p:set>
                                  </p:childTnLst>
                                </p:cTn>
                              </p:par>
                            </p:childTnLst>
                          </p:cTn>
                        </p:par>
                        <p:par>
                          <p:cTn id="27" fill="hold">
                            <p:stCondLst>
                              <p:cond delay="20"/>
                            </p:stCondLst>
                            <p:childTnLst>
                              <p:par>
                                <p:cTn id="28" presetID="1" presetClass="entr" presetSubtype="0" fill="hold" grpId="0" nodeType="afterEffect">
                                  <p:stCondLst>
                                    <p:cond delay="10"/>
                                  </p:stCondLst>
                                  <p:childTnLst>
                                    <p:set>
                                      <p:cBhvr>
                                        <p:cTn id="29" dur="1" fill="hold">
                                          <p:stCondLst>
                                            <p:cond delay="0"/>
                                          </p:stCondLst>
                                        </p:cTn>
                                        <p:tgtEl>
                                          <p:spTgt spid="41"/>
                                        </p:tgtEl>
                                        <p:attrNameLst>
                                          <p:attrName>style.visibility</p:attrName>
                                        </p:attrNameLst>
                                      </p:cBhvr>
                                      <p:to>
                                        <p:strVal val="visible"/>
                                      </p:to>
                                    </p:set>
                                  </p:childTnLst>
                                </p:cTn>
                              </p:par>
                            </p:childTnLst>
                          </p:cTn>
                        </p:par>
                        <p:par>
                          <p:cTn id="30" fill="hold">
                            <p:stCondLst>
                              <p:cond delay="30"/>
                            </p:stCondLst>
                            <p:childTnLst>
                              <p:par>
                                <p:cTn id="31" presetID="1" presetClass="entr" presetSubtype="0" fill="hold" nodeType="afterEffect">
                                  <p:stCondLst>
                                    <p:cond delay="10"/>
                                  </p:stCondLst>
                                  <p:childTnLst>
                                    <p:set>
                                      <p:cBhvr>
                                        <p:cTn id="32" dur="1" fill="hold">
                                          <p:stCondLst>
                                            <p:cond delay="0"/>
                                          </p:stCondLst>
                                        </p:cTn>
                                        <p:tgtEl>
                                          <p:spTgt spid="42"/>
                                        </p:tgtEl>
                                        <p:attrNameLst>
                                          <p:attrName>style.visibility</p:attrName>
                                        </p:attrNameLst>
                                      </p:cBhvr>
                                      <p:to>
                                        <p:strVal val="visible"/>
                                      </p:to>
                                    </p:set>
                                  </p:childTnLst>
                                </p:cTn>
                              </p:par>
                            </p:childTnLst>
                          </p:cTn>
                        </p:par>
                        <p:par>
                          <p:cTn id="33" fill="hold">
                            <p:stCondLst>
                              <p:cond delay="40"/>
                            </p:stCondLst>
                            <p:childTnLst>
                              <p:par>
                                <p:cTn id="34" presetID="1" presetClass="entr" presetSubtype="0" fill="hold" grpId="0" nodeType="afterEffect">
                                  <p:stCondLst>
                                    <p:cond delay="10"/>
                                  </p:stCondLst>
                                  <p:childTnLst>
                                    <p:set>
                                      <p:cBhvr>
                                        <p:cTn id="35" dur="1" fill="hold">
                                          <p:stCondLst>
                                            <p:cond delay="0"/>
                                          </p:stCondLst>
                                        </p:cTn>
                                        <p:tgtEl>
                                          <p:spTgt spid="43"/>
                                        </p:tgtEl>
                                        <p:attrNameLst>
                                          <p:attrName>style.visibility</p:attrName>
                                        </p:attrNameLst>
                                      </p:cBhvr>
                                      <p:to>
                                        <p:strVal val="visible"/>
                                      </p:to>
                                    </p:set>
                                  </p:childTnLst>
                                </p:cTn>
                              </p:par>
                            </p:childTnLst>
                          </p:cTn>
                        </p:par>
                        <p:par>
                          <p:cTn id="36" fill="hold">
                            <p:stCondLst>
                              <p:cond delay="50"/>
                            </p:stCondLst>
                            <p:childTnLst>
                              <p:par>
                                <p:cTn id="37" presetID="1" presetClass="entr" presetSubtype="0" fill="hold" nodeType="afterEffect">
                                  <p:stCondLst>
                                    <p:cond delay="10"/>
                                  </p:stCondLst>
                                  <p:childTnLst>
                                    <p:set>
                                      <p:cBhvr>
                                        <p:cTn id="38" dur="1" fill="hold">
                                          <p:stCondLst>
                                            <p:cond delay="0"/>
                                          </p:stCondLst>
                                        </p:cTn>
                                        <p:tgtEl>
                                          <p:spTgt spid="44"/>
                                        </p:tgtEl>
                                        <p:attrNameLst>
                                          <p:attrName>style.visibility</p:attrName>
                                        </p:attrNameLst>
                                      </p:cBhvr>
                                      <p:to>
                                        <p:strVal val="visible"/>
                                      </p:to>
                                    </p:set>
                                  </p:childTnLst>
                                </p:cTn>
                              </p:par>
                            </p:childTnLst>
                          </p:cTn>
                        </p:par>
                        <p:par>
                          <p:cTn id="39" fill="hold">
                            <p:stCondLst>
                              <p:cond delay="60"/>
                            </p:stCondLst>
                            <p:childTnLst>
                              <p:par>
                                <p:cTn id="40" presetID="1" presetClass="entr" presetSubtype="0" fill="hold" grpId="0" nodeType="afterEffect">
                                  <p:stCondLst>
                                    <p:cond delay="10"/>
                                  </p:stCondLst>
                                  <p:childTnLst>
                                    <p:set>
                                      <p:cBhvr>
                                        <p:cTn id="41" dur="1" fill="hold">
                                          <p:stCondLst>
                                            <p:cond delay="0"/>
                                          </p:stCondLst>
                                        </p:cTn>
                                        <p:tgtEl>
                                          <p:spTgt spid="45"/>
                                        </p:tgtEl>
                                        <p:attrNameLst>
                                          <p:attrName>style.visibility</p:attrName>
                                        </p:attrNameLst>
                                      </p:cBhvr>
                                      <p:to>
                                        <p:strVal val="visible"/>
                                      </p:to>
                                    </p:set>
                                  </p:childTnLst>
                                </p:cTn>
                              </p:par>
                            </p:childTnLst>
                          </p:cTn>
                        </p:par>
                        <p:par>
                          <p:cTn id="42" fill="hold">
                            <p:stCondLst>
                              <p:cond delay="70"/>
                            </p:stCondLst>
                            <p:childTnLst>
                              <p:par>
                                <p:cTn id="43" presetID="1" presetClass="entr" presetSubtype="0" fill="hold" nodeType="afterEffect">
                                  <p:stCondLst>
                                    <p:cond delay="10"/>
                                  </p:stCondLst>
                                  <p:childTnLst>
                                    <p:set>
                                      <p:cBhvr>
                                        <p:cTn id="44" dur="1" fill="hold">
                                          <p:stCondLst>
                                            <p:cond delay="0"/>
                                          </p:stCondLst>
                                        </p:cTn>
                                        <p:tgtEl>
                                          <p:spTgt spid="46"/>
                                        </p:tgtEl>
                                        <p:attrNameLst>
                                          <p:attrName>style.visibility</p:attrName>
                                        </p:attrNameLst>
                                      </p:cBhvr>
                                      <p:to>
                                        <p:strVal val="visible"/>
                                      </p:to>
                                    </p:set>
                                  </p:childTnLst>
                                </p:cTn>
                              </p:par>
                            </p:childTnLst>
                          </p:cTn>
                        </p:par>
                        <p:par>
                          <p:cTn id="45" fill="hold">
                            <p:stCondLst>
                              <p:cond delay="80"/>
                            </p:stCondLst>
                            <p:childTnLst>
                              <p:par>
                                <p:cTn id="46" presetID="1" presetClass="entr" presetSubtype="0" fill="hold" grpId="0" nodeType="afterEffect">
                                  <p:stCondLst>
                                    <p:cond delay="10"/>
                                  </p:stCondLst>
                                  <p:childTnLst>
                                    <p:set>
                                      <p:cBhvr>
                                        <p:cTn id="47" dur="1" fill="hold">
                                          <p:stCondLst>
                                            <p:cond delay="0"/>
                                          </p:stCondLst>
                                        </p:cTn>
                                        <p:tgtEl>
                                          <p:spTgt spid="47"/>
                                        </p:tgtEl>
                                        <p:attrNameLst>
                                          <p:attrName>style.visibility</p:attrName>
                                        </p:attrNameLst>
                                      </p:cBhvr>
                                      <p:to>
                                        <p:strVal val="visible"/>
                                      </p:to>
                                    </p:set>
                                  </p:childTnLst>
                                </p:cTn>
                              </p:par>
                            </p:childTnLst>
                          </p:cTn>
                        </p:par>
                        <p:par>
                          <p:cTn id="48" fill="hold">
                            <p:stCondLst>
                              <p:cond delay="90"/>
                            </p:stCondLst>
                            <p:childTnLst>
                              <p:par>
                                <p:cTn id="49" presetID="1" presetClass="entr" presetSubtype="0" fill="hold" nodeType="afterEffect">
                                  <p:stCondLst>
                                    <p:cond delay="10"/>
                                  </p:stCondLst>
                                  <p:childTnLst>
                                    <p:set>
                                      <p:cBhvr>
                                        <p:cTn id="50" dur="1" fill="hold">
                                          <p:stCondLst>
                                            <p:cond delay="0"/>
                                          </p:stCondLst>
                                        </p:cTn>
                                        <p:tgtEl>
                                          <p:spTgt spid="48"/>
                                        </p:tgtEl>
                                        <p:attrNameLst>
                                          <p:attrName>style.visibility</p:attrName>
                                        </p:attrNameLst>
                                      </p:cBhvr>
                                      <p:to>
                                        <p:strVal val="visible"/>
                                      </p:to>
                                    </p:set>
                                  </p:childTnLst>
                                </p:cTn>
                              </p:par>
                            </p:childTnLst>
                          </p:cTn>
                        </p:par>
                        <p:par>
                          <p:cTn id="51" fill="hold">
                            <p:stCondLst>
                              <p:cond delay="100"/>
                            </p:stCondLst>
                            <p:childTnLst>
                              <p:par>
                                <p:cTn id="52" presetID="1" presetClass="entr" presetSubtype="0" fill="hold" grpId="0" nodeType="afterEffect">
                                  <p:stCondLst>
                                    <p:cond delay="10"/>
                                  </p:stCondLst>
                                  <p:childTnLst>
                                    <p:set>
                                      <p:cBhvr>
                                        <p:cTn id="53" dur="1" fill="hold">
                                          <p:stCondLst>
                                            <p:cond delay="0"/>
                                          </p:stCondLst>
                                        </p:cTn>
                                        <p:tgtEl>
                                          <p:spTgt spid="49"/>
                                        </p:tgtEl>
                                        <p:attrNameLst>
                                          <p:attrName>style.visibility</p:attrName>
                                        </p:attrNameLst>
                                      </p:cBhvr>
                                      <p:to>
                                        <p:strVal val="visible"/>
                                      </p:to>
                                    </p:set>
                                  </p:childTnLst>
                                </p:cTn>
                              </p:par>
                            </p:childTnLst>
                          </p:cTn>
                        </p:par>
                        <p:par>
                          <p:cTn id="54" fill="hold">
                            <p:stCondLst>
                              <p:cond delay="110"/>
                            </p:stCondLst>
                            <p:childTnLst>
                              <p:par>
                                <p:cTn id="55" presetID="1" presetClass="entr" presetSubtype="0" fill="hold" nodeType="afterEffect">
                                  <p:stCondLst>
                                    <p:cond delay="10"/>
                                  </p:stCondLst>
                                  <p:childTnLst>
                                    <p:set>
                                      <p:cBhvr>
                                        <p:cTn id="56" dur="1" fill="hold">
                                          <p:stCondLst>
                                            <p:cond delay="0"/>
                                          </p:stCondLst>
                                        </p:cTn>
                                        <p:tgtEl>
                                          <p:spTgt spid="50"/>
                                        </p:tgtEl>
                                        <p:attrNameLst>
                                          <p:attrName>style.visibility</p:attrName>
                                        </p:attrNameLst>
                                      </p:cBhvr>
                                      <p:to>
                                        <p:strVal val="visible"/>
                                      </p:to>
                                    </p:set>
                                  </p:childTnLst>
                                </p:cTn>
                              </p:par>
                            </p:childTnLst>
                          </p:cTn>
                        </p:par>
                        <p:par>
                          <p:cTn id="57" fill="hold">
                            <p:stCondLst>
                              <p:cond delay="120"/>
                            </p:stCondLst>
                            <p:childTnLst>
                              <p:par>
                                <p:cTn id="58" presetID="1" presetClass="entr" presetSubtype="0" fill="hold" grpId="0" nodeType="afterEffect">
                                  <p:stCondLst>
                                    <p:cond delay="10"/>
                                  </p:stCondLst>
                                  <p:childTnLst>
                                    <p:set>
                                      <p:cBhvr>
                                        <p:cTn id="59" dur="1" fill="hold">
                                          <p:stCondLst>
                                            <p:cond delay="0"/>
                                          </p:stCondLst>
                                        </p:cTn>
                                        <p:tgtEl>
                                          <p:spTgt spid="51"/>
                                        </p:tgtEl>
                                        <p:attrNameLst>
                                          <p:attrName>style.visibility</p:attrName>
                                        </p:attrNameLst>
                                      </p:cBhvr>
                                      <p:to>
                                        <p:strVal val="visible"/>
                                      </p:to>
                                    </p:set>
                                  </p:childTnLst>
                                </p:cTn>
                              </p:par>
                            </p:childTnLst>
                          </p:cTn>
                        </p:par>
                        <p:par>
                          <p:cTn id="60" fill="hold">
                            <p:stCondLst>
                              <p:cond delay="130"/>
                            </p:stCondLst>
                            <p:childTnLst>
                              <p:par>
                                <p:cTn id="61" presetID="1" presetClass="entr" presetSubtype="0" fill="hold" nodeType="afterEffect">
                                  <p:stCondLst>
                                    <p:cond delay="10"/>
                                  </p:stCondLst>
                                  <p:childTnLst>
                                    <p:set>
                                      <p:cBhvr>
                                        <p:cTn id="62" dur="1" fill="hold">
                                          <p:stCondLst>
                                            <p:cond delay="0"/>
                                          </p:stCondLst>
                                        </p:cTn>
                                        <p:tgtEl>
                                          <p:spTgt spid="52"/>
                                        </p:tgtEl>
                                        <p:attrNameLst>
                                          <p:attrName>style.visibility</p:attrName>
                                        </p:attrNameLst>
                                      </p:cBhvr>
                                      <p:to>
                                        <p:strVal val="visible"/>
                                      </p:to>
                                    </p:set>
                                  </p:childTnLst>
                                </p:cTn>
                              </p:par>
                            </p:childTnLst>
                          </p:cTn>
                        </p:par>
                        <p:par>
                          <p:cTn id="63" fill="hold">
                            <p:stCondLst>
                              <p:cond delay="140"/>
                            </p:stCondLst>
                            <p:childTnLst>
                              <p:par>
                                <p:cTn id="64" presetID="1" presetClass="entr" presetSubtype="0" fill="hold" grpId="0" nodeType="afterEffect">
                                  <p:stCondLst>
                                    <p:cond delay="10"/>
                                  </p:stCondLst>
                                  <p:childTnLst>
                                    <p:set>
                                      <p:cBhvr>
                                        <p:cTn id="65" dur="1" fill="hold">
                                          <p:stCondLst>
                                            <p:cond delay="0"/>
                                          </p:stCondLst>
                                        </p:cTn>
                                        <p:tgtEl>
                                          <p:spTgt spid="53"/>
                                        </p:tgtEl>
                                        <p:attrNameLst>
                                          <p:attrName>style.visibility</p:attrName>
                                        </p:attrNameLst>
                                      </p:cBhvr>
                                      <p:to>
                                        <p:strVal val="visible"/>
                                      </p:to>
                                    </p:set>
                                  </p:childTnLst>
                                </p:cTn>
                              </p:par>
                            </p:childTnLst>
                          </p:cTn>
                        </p:par>
                        <p:par>
                          <p:cTn id="66" fill="hold">
                            <p:stCondLst>
                              <p:cond delay="150"/>
                            </p:stCondLst>
                            <p:childTnLst>
                              <p:par>
                                <p:cTn id="67" presetID="1" presetClass="entr" presetSubtype="0" fill="hold" nodeType="afterEffect">
                                  <p:stCondLst>
                                    <p:cond delay="10"/>
                                  </p:stCondLst>
                                  <p:childTnLst>
                                    <p:set>
                                      <p:cBhvr>
                                        <p:cTn id="68" dur="1" fill="hold">
                                          <p:stCondLst>
                                            <p:cond delay="0"/>
                                          </p:stCondLst>
                                        </p:cTn>
                                        <p:tgtEl>
                                          <p:spTgt spid="54"/>
                                        </p:tgtEl>
                                        <p:attrNameLst>
                                          <p:attrName>style.visibility</p:attrName>
                                        </p:attrNameLst>
                                      </p:cBhvr>
                                      <p:to>
                                        <p:strVal val="visible"/>
                                      </p:to>
                                    </p:set>
                                  </p:childTnLst>
                                </p:cTn>
                              </p:par>
                            </p:childTnLst>
                          </p:cTn>
                        </p:par>
                        <p:par>
                          <p:cTn id="69" fill="hold">
                            <p:stCondLst>
                              <p:cond delay="160"/>
                            </p:stCondLst>
                            <p:childTnLst>
                              <p:par>
                                <p:cTn id="70" presetID="1" presetClass="entr" presetSubtype="0" fill="hold" grpId="0" nodeType="afterEffect">
                                  <p:stCondLst>
                                    <p:cond delay="10"/>
                                  </p:stCondLst>
                                  <p:childTnLst>
                                    <p:set>
                                      <p:cBhvr>
                                        <p:cTn id="71" dur="1" fill="hold">
                                          <p:stCondLst>
                                            <p:cond delay="0"/>
                                          </p:stCondLst>
                                        </p:cTn>
                                        <p:tgtEl>
                                          <p:spTgt spid="55"/>
                                        </p:tgtEl>
                                        <p:attrNameLst>
                                          <p:attrName>style.visibility</p:attrName>
                                        </p:attrNameLst>
                                      </p:cBhvr>
                                      <p:to>
                                        <p:strVal val="visible"/>
                                      </p:to>
                                    </p:set>
                                  </p:childTnLst>
                                </p:cTn>
                              </p:par>
                            </p:childTnLst>
                          </p:cTn>
                        </p:par>
                        <p:par>
                          <p:cTn id="72" fill="hold">
                            <p:stCondLst>
                              <p:cond delay="170"/>
                            </p:stCondLst>
                            <p:childTnLst>
                              <p:par>
                                <p:cTn id="73" presetID="1" presetClass="entr" presetSubtype="0" fill="hold" nodeType="afterEffect">
                                  <p:stCondLst>
                                    <p:cond delay="10"/>
                                  </p:stCondLst>
                                  <p:childTnLst>
                                    <p:set>
                                      <p:cBhvr>
                                        <p:cTn id="74" dur="1" fill="hold">
                                          <p:stCondLst>
                                            <p:cond delay="0"/>
                                          </p:stCondLst>
                                        </p:cTn>
                                        <p:tgtEl>
                                          <p:spTgt spid="56"/>
                                        </p:tgtEl>
                                        <p:attrNameLst>
                                          <p:attrName>style.visibility</p:attrName>
                                        </p:attrNameLst>
                                      </p:cBhvr>
                                      <p:to>
                                        <p:strVal val="visible"/>
                                      </p:to>
                                    </p:set>
                                  </p:childTnLst>
                                </p:cTn>
                              </p:par>
                            </p:childTnLst>
                          </p:cTn>
                        </p:par>
                        <p:par>
                          <p:cTn id="75" fill="hold">
                            <p:stCondLst>
                              <p:cond delay="180"/>
                            </p:stCondLst>
                            <p:childTnLst>
                              <p:par>
                                <p:cTn id="76" presetID="1" presetClass="entr" presetSubtype="0" fill="hold" grpId="0" nodeType="afterEffect">
                                  <p:stCondLst>
                                    <p:cond delay="10"/>
                                  </p:stCondLst>
                                  <p:childTnLst>
                                    <p:set>
                                      <p:cBhvr>
                                        <p:cTn id="77" dur="1" fill="hold">
                                          <p:stCondLst>
                                            <p:cond delay="0"/>
                                          </p:stCondLst>
                                        </p:cTn>
                                        <p:tgtEl>
                                          <p:spTgt spid="57"/>
                                        </p:tgtEl>
                                        <p:attrNameLst>
                                          <p:attrName>style.visibility</p:attrName>
                                        </p:attrNameLst>
                                      </p:cBhvr>
                                      <p:to>
                                        <p:strVal val="visible"/>
                                      </p:to>
                                    </p:set>
                                  </p:childTnLst>
                                </p:cTn>
                              </p:par>
                            </p:childTnLst>
                          </p:cTn>
                        </p:par>
                        <p:par>
                          <p:cTn id="78" fill="hold">
                            <p:stCondLst>
                              <p:cond delay="190"/>
                            </p:stCondLst>
                            <p:childTnLst>
                              <p:par>
                                <p:cTn id="79" presetID="1" presetClass="entr" presetSubtype="0" fill="hold" nodeType="afterEffect">
                                  <p:stCondLst>
                                    <p:cond delay="10"/>
                                  </p:stCondLst>
                                  <p:childTnLst>
                                    <p:set>
                                      <p:cBhvr>
                                        <p:cTn id="80" dur="1" fill="hold">
                                          <p:stCondLst>
                                            <p:cond delay="0"/>
                                          </p:stCondLst>
                                        </p:cTn>
                                        <p:tgtEl>
                                          <p:spTgt spid="58"/>
                                        </p:tgtEl>
                                        <p:attrNameLst>
                                          <p:attrName>style.visibility</p:attrName>
                                        </p:attrNameLst>
                                      </p:cBhvr>
                                      <p:to>
                                        <p:strVal val="visible"/>
                                      </p:to>
                                    </p:set>
                                  </p:childTnLst>
                                </p:cTn>
                              </p:par>
                            </p:childTnLst>
                          </p:cTn>
                        </p:par>
                        <p:par>
                          <p:cTn id="81" fill="hold">
                            <p:stCondLst>
                              <p:cond delay="200"/>
                            </p:stCondLst>
                            <p:childTnLst>
                              <p:par>
                                <p:cTn id="82" presetID="1" presetClass="entr" presetSubtype="0" fill="hold" grpId="0" nodeType="afterEffect">
                                  <p:stCondLst>
                                    <p:cond delay="10"/>
                                  </p:stCondLst>
                                  <p:childTnLst>
                                    <p:set>
                                      <p:cBhvr>
                                        <p:cTn id="83" dur="1" fill="hold">
                                          <p:stCondLst>
                                            <p:cond delay="0"/>
                                          </p:stCondLst>
                                        </p:cTn>
                                        <p:tgtEl>
                                          <p:spTgt spid="59"/>
                                        </p:tgtEl>
                                        <p:attrNameLst>
                                          <p:attrName>style.visibility</p:attrName>
                                        </p:attrNameLst>
                                      </p:cBhvr>
                                      <p:to>
                                        <p:strVal val="visible"/>
                                      </p:to>
                                    </p:set>
                                  </p:childTnLst>
                                </p:cTn>
                              </p:par>
                            </p:childTnLst>
                          </p:cTn>
                        </p:par>
                        <p:par>
                          <p:cTn id="84" fill="hold">
                            <p:stCondLst>
                              <p:cond delay="210"/>
                            </p:stCondLst>
                            <p:childTnLst>
                              <p:par>
                                <p:cTn id="85" presetID="1" presetClass="entr" presetSubtype="0" fill="hold" nodeType="afterEffect">
                                  <p:stCondLst>
                                    <p:cond delay="10"/>
                                  </p:stCondLst>
                                  <p:childTnLst>
                                    <p:set>
                                      <p:cBhvr>
                                        <p:cTn id="86" dur="1" fill="hold">
                                          <p:stCondLst>
                                            <p:cond delay="0"/>
                                          </p:stCondLst>
                                        </p:cTn>
                                        <p:tgtEl>
                                          <p:spTgt spid="60"/>
                                        </p:tgtEl>
                                        <p:attrNameLst>
                                          <p:attrName>style.visibility</p:attrName>
                                        </p:attrNameLst>
                                      </p:cBhvr>
                                      <p:to>
                                        <p:strVal val="visible"/>
                                      </p:to>
                                    </p:set>
                                  </p:childTnLst>
                                </p:cTn>
                              </p:par>
                            </p:childTnLst>
                          </p:cTn>
                        </p:par>
                        <p:par>
                          <p:cTn id="87" fill="hold">
                            <p:stCondLst>
                              <p:cond delay="220"/>
                            </p:stCondLst>
                            <p:childTnLst>
                              <p:par>
                                <p:cTn id="88" presetID="1" presetClass="entr" presetSubtype="0" fill="hold" grpId="0" nodeType="afterEffect">
                                  <p:stCondLst>
                                    <p:cond delay="10"/>
                                  </p:stCondLst>
                                  <p:childTnLst>
                                    <p:set>
                                      <p:cBhvr>
                                        <p:cTn id="89" dur="1" fill="hold">
                                          <p:stCondLst>
                                            <p:cond delay="0"/>
                                          </p:stCondLst>
                                        </p:cTn>
                                        <p:tgtEl>
                                          <p:spTgt spid="61"/>
                                        </p:tgtEl>
                                        <p:attrNameLst>
                                          <p:attrName>style.visibility</p:attrName>
                                        </p:attrNameLst>
                                      </p:cBhvr>
                                      <p:to>
                                        <p:strVal val="visible"/>
                                      </p:to>
                                    </p:set>
                                  </p:childTnLst>
                                </p:cTn>
                              </p:par>
                            </p:childTnLst>
                          </p:cTn>
                        </p:par>
                        <p:par>
                          <p:cTn id="90" fill="hold">
                            <p:stCondLst>
                              <p:cond delay="230"/>
                            </p:stCondLst>
                            <p:childTnLst>
                              <p:par>
                                <p:cTn id="91" presetID="1" presetClass="entr" presetSubtype="0" fill="hold" nodeType="afterEffect">
                                  <p:stCondLst>
                                    <p:cond delay="10"/>
                                  </p:stCondLst>
                                  <p:childTnLst>
                                    <p:set>
                                      <p:cBhvr>
                                        <p:cTn id="92" dur="1" fill="hold">
                                          <p:stCondLst>
                                            <p:cond delay="0"/>
                                          </p:stCondLst>
                                        </p:cTn>
                                        <p:tgtEl>
                                          <p:spTgt spid="62"/>
                                        </p:tgtEl>
                                        <p:attrNameLst>
                                          <p:attrName>style.visibility</p:attrName>
                                        </p:attrNameLst>
                                      </p:cBhvr>
                                      <p:to>
                                        <p:strVal val="visible"/>
                                      </p:to>
                                    </p:set>
                                  </p:childTnLst>
                                </p:cTn>
                              </p:par>
                            </p:childTnLst>
                          </p:cTn>
                        </p:par>
                        <p:par>
                          <p:cTn id="93" fill="hold">
                            <p:stCondLst>
                              <p:cond delay="240"/>
                            </p:stCondLst>
                            <p:childTnLst>
                              <p:par>
                                <p:cTn id="94" presetID="1" presetClass="entr" presetSubtype="0" fill="hold" grpId="0" nodeType="afterEffect">
                                  <p:stCondLst>
                                    <p:cond delay="10"/>
                                  </p:stCondLst>
                                  <p:childTnLst>
                                    <p:set>
                                      <p:cBhvr>
                                        <p:cTn id="95" dur="1" fill="hold">
                                          <p:stCondLst>
                                            <p:cond delay="0"/>
                                          </p:stCondLst>
                                        </p:cTn>
                                        <p:tgtEl>
                                          <p:spTgt spid="63"/>
                                        </p:tgtEl>
                                        <p:attrNameLst>
                                          <p:attrName>style.visibility</p:attrName>
                                        </p:attrNameLst>
                                      </p:cBhvr>
                                      <p:to>
                                        <p:strVal val="visible"/>
                                      </p:to>
                                    </p:set>
                                  </p:childTnLst>
                                </p:cTn>
                              </p:par>
                            </p:childTnLst>
                          </p:cTn>
                        </p:par>
                        <p:par>
                          <p:cTn id="96" fill="hold">
                            <p:stCondLst>
                              <p:cond delay="250"/>
                            </p:stCondLst>
                            <p:childTnLst>
                              <p:par>
                                <p:cTn id="97" presetID="1" presetClass="entr" presetSubtype="0" fill="hold" nodeType="afterEffect">
                                  <p:stCondLst>
                                    <p:cond delay="10"/>
                                  </p:stCondLst>
                                  <p:childTnLst>
                                    <p:set>
                                      <p:cBhvr>
                                        <p:cTn id="98" dur="1" fill="hold">
                                          <p:stCondLst>
                                            <p:cond delay="0"/>
                                          </p:stCondLst>
                                        </p:cTn>
                                        <p:tgtEl>
                                          <p:spTgt spid="64"/>
                                        </p:tgtEl>
                                        <p:attrNameLst>
                                          <p:attrName>style.visibility</p:attrName>
                                        </p:attrNameLst>
                                      </p:cBhvr>
                                      <p:to>
                                        <p:strVal val="visible"/>
                                      </p:to>
                                    </p:set>
                                  </p:childTnLst>
                                </p:cTn>
                              </p:par>
                            </p:childTnLst>
                          </p:cTn>
                        </p:par>
                        <p:par>
                          <p:cTn id="99" fill="hold">
                            <p:stCondLst>
                              <p:cond delay="260"/>
                            </p:stCondLst>
                            <p:childTnLst>
                              <p:par>
                                <p:cTn id="100" presetID="1" presetClass="entr" presetSubtype="0" fill="hold" grpId="0" nodeType="afterEffect">
                                  <p:stCondLst>
                                    <p:cond delay="10"/>
                                  </p:stCondLst>
                                  <p:childTnLst>
                                    <p:set>
                                      <p:cBhvr>
                                        <p:cTn id="101" dur="1" fill="hold">
                                          <p:stCondLst>
                                            <p:cond delay="0"/>
                                          </p:stCondLst>
                                        </p:cTn>
                                        <p:tgtEl>
                                          <p:spTgt spid="65"/>
                                        </p:tgtEl>
                                        <p:attrNameLst>
                                          <p:attrName>style.visibility</p:attrName>
                                        </p:attrNameLst>
                                      </p:cBhvr>
                                      <p:to>
                                        <p:strVal val="visible"/>
                                      </p:to>
                                    </p:set>
                                  </p:childTnLst>
                                </p:cTn>
                              </p:par>
                            </p:childTnLst>
                          </p:cTn>
                        </p:par>
                        <p:par>
                          <p:cTn id="102" fill="hold">
                            <p:stCondLst>
                              <p:cond delay="270"/>
                            </p:stCondLst>
                            <p:childTnLst>
                              <p:par>
                                <p:cTn id="103" presetID="1" presetClass="entr" presetSubtype="0" fill="hold" nodeType="afterEffect">
                                  <p:stCondLst>
                                    <p:cond delay="10"/>
                                  </p:stCondLst>
                                  <p:childTnLst>
                                    <p:set>
                                      <p:cBhvr>
                                        <p:cTn id="104" dur="1" fill="hold">
                                          <p:stCondLst>
                                            <p:cond delay="0"/>
                                          </p:stCondLst>
                                        </p:cTn>
                                        <p:tgtEl>
                                          <p:spTgt spid="66"/>
                                        </p:tgtEl>
                                        <p:attrNameLst>
                                          <p:attrName>style.visibility</p:attrName>
                                        </p:attrNameLst>
                                      </p:cBhvr>
                                      <p:to>
                                        <p:strVal val="visible"/>
                                      </p:to>
                                    </p:set>
                                  </p:childTnLst>
                                </p:cTn>
                              </p:par>
                            </p:childTnLst>
                          </p:cTn>
                        </p:par>
                        <p:par>
                          <p:cTn id="105" fill="hold">
                            <p:stCondLst>
                              <p:cond delay="280"/>
                            </p:stCondLst>
                            <p:childTnLst>
                              <p:par>
                                <p:cTn id="106" presetID="1" presetClass="entr" presetSubtype="0" fill="hold" grpId="0" nodeType="afterEffect">
                                  <p:stCondLst>
                                    <p:cond delay="10"/>
                                  </p:stCondLst>
                                  <p:childTnLst>
                                    <p:set>
                                      <p:cBhvr>
                                        <p:cTn id="107" dur="1" fill="hold">
                                          <p:stCondLst>
                                            <p:cond delay="0"/>
                                          </p:stCondLst>
                                        </p:cTn>
                                        <p:tgtEl>
                                          <p:spTgt spid="67"/>
                                        </p:tgtEl>
                                        <p:attrNameLst>
                                          <p:attrName>style.visibility</p:attrName>
                                        </p:attrNameLst>
                                      </p:cBhvr>
                                      <p:to>
                                        <p:strVal val="visible"/>
                                      </p:to>
                                    </p:set>
                                  </p:childTnLst>
                                </p:cTn>
                              </p:par>
                            </p:childTnLst>
                          </p:cTn>
                        </p:par>
                        <p:par>
                          <p:cTn id="108" fill="hold">
                            <p:stCondLst>
                              <p:cond delay="290"/>
                            </p:stCondLst>
                            <p:childTnLst>
                              <p:par>
                                <p:cTn id="109" presetID="1" presetClass="entr" presetSubtype="0" fill="hold" nodeType="afterEffect">
                                  <p:stCondLst>
                                    <p:cond delay="10"/>
                                  </p:stCondLst>
                                  <p:childTnLst>
                                    <p:set>
                                      <p:cBhvr>
                                        <p:cTn id="110" dur="1" fill="hold">
                                          <p:stCondLst>
                                            <p:cond delay="0"/>
                                          </p:stCondLst>
                                        </p:cTn>
                                        <p:tgtEl>
                                          <p:spTgt spid="68"/>
                                        </p:tgtEl>
                                        <p:attrNameLst>
                                          <p:attrName>style.visibility</p:attrName>
                                        </p:attrNameLst>
                                      </p:cBhvr>
                                      <p:to>
                                        <p:strVal val="visible"/>
                                      </p:to>
                                    </p:set>
                                  </p:childTnLst>
                                </p:cTn>
                              </p:par>
                            </p:childTnLst>
                          </p:cTn>
                        </p:par>
                        <p:par>
                          <p:cTn id="111" fill="hold">
                            <p:stCondLst>
                              <p:cond delay="300"/>
                            </p:stCondLst>
                            <p:childTnLst>
                              <p:par>
                                <p:cTn id="112" presetID="1" presetClass="emph" presetSubtype="2" fill="hold" nodeType="afterEffect">
                                  <p:stCondLst>
                                    <p:cond delay="0"/>
                                  </p:stCondLst>
                                  <p:childTnLst>
                                    <p:animClr clrSpc="rgb" dir="cw">
                                      <p:cBhvr>
                                        <p:cTn id="113" dur="500" fill="hold"/>
                                        <p:tgtEl>
                                          <p:spTgt spid="3"/>
                                        </p:tgtEl>
                                        <p:attrNameLst>
                                          <p:attrName>fillcolor</p:attrName>
                                        </p:attrNameLst>
                                      </p:cBhvr>
                                      <p:to>
                                        <a:srgbClr val="FF0000"/>
                                      </p:to>
                                    </p:animClr>
                                    <p:set>
                                      <p:cBhvr>
                                        <p:cTn id="114" dur="500" fill="hold"/>
                                        <p:tgtEl>
                                          <p:spTgt spid="3"/>
                                        </p:tgtEl>
                                        <p:attrNameLst>
                                          <p:attrName>fill.type</p:attrName>
                                        </p:attrNameLst>
                                      </p:cBhvr>
                                      <p:to>
                                        <p:strVal val="solid"/>
                                      </p:to>
                                    </p:set>
                                    <p:set>
                                      <p:cBhvr>
                                        <p:cTn id="115" dur="5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1" grpId="0" animBg="1"/>
      <p:bldP spid="63" grpId="0" animBg="1"/>
      <p:bldP spid="65" grpId="0" animBg="1"/>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9605-2269-4708-8BB8-E3E07B176CEF}"/>
              </a:ext>
            </a:extLst>
          </p:cNvPr>
          <p:cNvSpPr>
            <a:spLocks noGrp="1"/>
          </p:cNvSpPr>
          <p:nvPr>
            <p:ph type="title"/>
          </p:nvPr>
        </p:nvSpPr>
        <p:spPr/>
        <p:txBody>
          <a:bodyPr/>
          <a:lstStyle/>
          <a:p>
            <a:r>
              <a:rPr lang="en-US" dirty="0"/>
              <a:t>Scanning a SKU</a:t>
            </a:r>
          </a:p>
        </p:txBody>
      </p:sp>
      <p:sp>
        <p:nvSpPr>
          <p:cNvPr id="3" name="Cube 2">
            <a:extLst>
              <a:ext uri="{FF2B5EF4-FFF2-40B4-BE49-F238E27FC236}">
                <a16:creationId xmlns:a16="http://schemas.microsoft.com/office/drawing/2014/main" id="{6C7F350D-E20C-4866-A660-568BC6FBC43B}"/>
              </a:ext>
            </a:extLst>
          </p:cNvPr>
          <p:cNvSpPr/>
          <p:nvPr/>
        </p:nvSpPr>
        <p:spPr bwMode="auto">
          <a:xfrm>
            <a:off x="3233747" y="3871908"/>
            <a:ext cx="1090613" cy="828675"/>
          </a:xfrm>
          <a:prstGeom prst="cub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a:t>
            </a:r>
          </a:p>
        </p:txBody>
      </p:sp>
      <p:sp>
        <p:nvSpPr>
          <p:cNvPr id="4" name="Smiley Face 3">
            <a:extLst>
              <a:ext uri="{FF2B5EF4-FFF2-40B4-BE49-F238E27FC236}">
                <a16:creationId xmlns:a16="http://schemas.microsoft.com/office/drawing/2014/main" id="{0B3DB9F1-4702-46A7-8E58-735481158CE8}"/>
              </a:ext>
            </a:extLst>
          </p:cNvPr>
          <p:cNvSpPr/>
          <p:nvPr/>
        </p:nvSpPr>
        <p:spPr bwMode="auto">
          <a:xfrm>
            <a:off x="3190884" y="1515244"/>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 name="Smiley Face 4">
            <a:extLst>
              <a:ext uri="{FF2B5EF4-FFF2-40B4-BE49-F238E27FC236}">
                <a16:creationId xmlns:a16="http://schemas.microsoft.com/office/drawing/2014/main" id="{49ACE740-9794-4C5B-8D6C-BA31925401DD}"/>
              </a:ext>
            </a:extLst>
          </p:cNvPr>
          <p:cNvSpPr/>
          <p:nvPr/>
        </p:nvSpPr>
        <p:spPr bwMode="auto">
          <a:xfrm>
            <a:off x="4557721" y="15152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7" name="Straight Arrow Connector 6">
            <a:extLst>
              <a:ext uri="{FF2B5EF4-FFF2-40B4-BE49-F238E27FC236}">
                <a16:creationId xmlns:a16="http://schemas.microsoft.com/office/drawing/2014/main" id="{D05198C7-0558-45B9-8F69-ED2908F6CD27}"/>
              </a:ext>
            </a:extLst>
          </p:cNvPr>
          <p:cNvCxnSpPr>
            <a:stCxn id="4" idx="4"/>
            <a:endCxn id="3" idx="0"/>
          </p:cNvCxnSpPr>
          <p:nvPr/>
        </p:nvCxnSpPr>
        <p:spPr>
          <a:xfrm>
            <a:off x="3736191" y="2343919"/>
            <a:ext cx="146447" cy="152798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509A79-A080-48E2-925F-A19FC93E2015}"/>
              </a:ext>
            </a:extLst>
          </p:cNvPr>
          <p:cNvCxnSpPr>
            <a:cxnSpLocks/>
            <a:stCxn id="5" idx="4"/>
            <a:endCxn id="3" idx="5"/>
          </p:cNvCxnSpPr>
          <p:nvPr/>
        </p:nvCxnSpPr>
        <p:spPr>
          <a:xfrm flipH="1">
            <a:off x="4324360" y="2343918"/>
            <a:ext cx="778668" cy="1838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Smiley Face 10">
            <a:extLst>
              <a:ext uri="{FF2B5EF4-FFF2-40B4-BE49-F238E27FC236}">
                <a16:creationId xmlns:a16="http://schemas.microsoft.com/office/drawing/2014/main" id="{5BCEA770-11E4-4890-8513-2FE77D2C220A}"/>
              </a:ext>
            </a:extLst>
          </p:cNvPr>
          <p:cNvSpPr/>
          <p:nvPr/>
        </p:nvSpPr>
        <p:spPr bwMode="auto">
          <a:xfrm>
            <a:off x="5981708" y="15152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2" name="Straight Arrow Connector 11">
            <a:extLst>
              <a:ext uri="{FF2B5EF4-FFF2-40B4-BE49-F238E27FC236}">
                <a16:creationId xmlns:a16="http://schemas.microsoft.com/office/drawing/2014/main" id="{0C07CE1D-44AD-49CD-B8C2-EF4F4AD56912}"/>
              </a:ext>
            </a:extLst>
          </p:cNvPr>
          <p:cNvCxnSpPr>
            <a:cxnSpLocks/>
            <a:stCxn id="11" idx="4"/>
            <a:endCxn id="3" idx="5"/>
          </p:cNvCxnSpPr>
          <p:nvPr/>
        </p:nvCxnSpPr>
        <p:spPr>
          <a:xfrm flipH="1">
            <a:off x="4324360" y="2343918"/>
            <a:ext cx="2202655" cy="18387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Smiley Face 38">
            <a:extLst>
              <a:ext uri="{FF2B5EF4-FFF2-40B4-BE49-F238E27FC236}">
                <a16:creationId xmlns:a16="http://schemas.microsoft.com/office/drawing/2014/main" id="{1B15D3EB-D586-43F3-94AE-82D9D109482F}"/>
              </a:ext>
            </a:extLst>
          </p:cNvPr>
          <p:cNvSpPr/>
          <p:nvPr/>
        </p:nvSpPr>
        <p:spPr bwMode="auto">
          <a:xfrm>
            <a:off x="6134108" y="16676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0" name="Straight Arrow Connector 39">
            <a:extLst>
              <a:ext uri="{FF2B5EF4-FFF2-40B4-BE49-F238E27FC236}">
                <a16:creationId xmlns:a16="http://schemas.microsoft.com/office/drawing/2014/main" id="{B242E9BD-E091-477D-B494-F7B7DA9D80AD}"/>
              </a:ext>
            </a:extLst>
          </p:cNvPr>
          <p:cNvCxnSpPr>
            <a:cxnSpLocks/>
            <a:stCxn id="39" idx="4"/>
            <a:endCxn id="3" idx="5"/>
          </p:cNvCxnSpPr>
          <p:nvPr/>
        </p:nvCxnSpPr>
        <p:spPr>
          <a:xfrm flipH="1">
            <a:off x="4324360" y="2496318"/>
            <a:ext cx="2355055" cy="16863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Smiley Face 40">
            <a:extLst>
              <a:ext uri="{FF2B5EF4-FFF2-40B4-BE49-F238E27FC236}">
                <a16:creationId xmlns:a16="http://schemas.microsoft.com/office/drawing/2014/main" id="{8333F882-B06C-4F70-AAB3-9CBF18DBDF5F}"/>
              </a:ext>
            </a:extLst>
          </p:cNvPr>
          <p:cNvSpPr/>
          <p:nvPr/>
        </p:nvSpPr>
        <p:spPr bwMode="auto">
          <a:xfrm>
            <a:off x="6286508" y="18200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2" name="Straight Arrow Connector 41">
            <a:extLst>
              <a:ext uri="{FF2B5EF4-FFF2-40B4-BE49-F238E27FC236}">
                <a16:creationId xmlns:a16="http://schemas.microsoft.com/office/drawing/2014/main" id="{5485BE1B-9824-45F9-BF9E-CC6FB613A65B}"/>
              </a:ext>
            </a:extLst>
          </p:cNvPr>
          <p:cNvCxnSpPr>
            <a:cxnSpLocks/>
            <a:stCxn id="41" idx="4"/>
            <a:endCxn id="3" idx="5"/>
          </p:cNvCxnSpPr>
          <p:nvPr/>
        </p:nvCxnSpPr>
        <p:spPr>
          <a:xfrm flipH="1">
            <a:off x="4324360" y="2648718"/>
            <a:ext cx="2507455" cy="15339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Smiley Face 42">
            <a:extLst>
              <a:ext uri="{FF2B5EF4-FFF2-40B4-BE49-F238E27FC236}">
                <a16:creationId xmlns:a16="http://schemas.microsoft.com/office/drawing/2014/main" id="{F2285559-5581-47E9-A501-BDD6BCC293DE}"/>
              </a:ext>
            </a:extLst>
          </p:cNvPr>
          <p:cNvSpPr/>
          <p:nvPr/>
        </p:nvSpPr>
        <p:spPr bwMode="auto">
          <a:xfrm>
            <a:off x="6438908" y="19724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4" name="Straight Arrow Connector 43">
            <a:extLst>
              <a:ext uri="{FF2B5EF4-FFF2-40B4-BE49-F238E27FC236}">
                <a16:creationId xmlns:a16="http://schemas.microsoft.com/office/drawing/2014/main" id="{BDF9D3A1-4502-4D88-8399-1FC015E861E7}"/>
              </a:ext>
            </a:extLst>
          </p:cNvPr>
          <p:cNvCxnSpPr>
            <a:cxnSpLocks/>
            <a:stCxn id="43" idx="4"/>
            <a:endCxn id="3" idx="5"/>
          </p:cNvCxnSpPr>
          <p:nvPr/>
        </p:nvCxnSpPr>
        <p:spPr>
          <a:xfrm flipH="1">
            <a:off x="4324360" y="2801118"/>
            <a:ext cx="2659855" cy="13815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Smiley Face 44">
            <a:extLst>
              <a:ext uri="{FF2B5EF4-FFF2-40B4-BE49-F238E27FC236}">
                <a16:creationId xmlns:a16="http://schemas.microsoft.com/office/drawing/2014/main" id="{AEAB9CD9-B299-4FAC-8657-04FD21CCF1B1}"/>
              </a:ext>
            </a:extLst>
          </p:cNvPr>
          <p:cNvSpPr/>
          <p:nvPr/>
        </p:nvSpPr>
        <p:spPr bwMode="auto">
          <a:xfrm>
            <a:off x="6591308" y="21248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6" name="Straight Arrow Connector 45">
            <a:extLst>
              <a:ext uri="{FF2B5EF4-FFF2-40B4-BE49-F238E27FC236}">
                <a16:creationId xmlns:a16="http://schemas.microsoft.com/office/drawing/2014/main" id="{4C4F1870-F720-4E6B-8CEB-920A1B9051EC}"/>
              </a:ext>
            </a:extLst>
          </p:cNvPr>
          <p:cNvCxnSpPr>
            <a:cxnSpLocks/>
            <a:stCxn id="45" idx="4"/>
            <a:endCxn id="3" idx="5"/>
          </p:cNvCxnSpPr>
          <p:nvPr/>
        </p:nvCxnSpPr>
        <p:spPr>
          <a:xfrm flipH="1">
            <a:off x="4324360" y="2953518"/>
            <a:ext cx="2812255" cy="1229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Smiley Face 46">
            <a:extLst>
              <a:ext uri="{FF2B5EF4-FFF2-40B4-BE49-F238E27FC236}">
                <a16:creationId xmlns:a16="http://schemas.microsoft.com/office/drawing/2014/main" id="{E8026C9B-E0F1-4997-95A6-FCEA54E74DAD}"/>
              </a:ext>
            </a:extLst>
          </p:cNvPr>
          <p:cNvSpPr/>
          <p:nvPr/>
        </p:nvSpPr>
        <p:spPr bwMode="auto">
          <a:xfrm>
            <a:off x="6743708" y="22772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48" name="Straight Arrow Connector 47">
            <a:extLst>
              <a:ext uri="{FF2B5EF4-FFF2-40B4-BE49-F238E27FC236}">
                <a16:creationId xmlns:a16="http://schemas.microsoft.com/office/drawing/2014/main" id="{8CBED2C0-3FC0-403E-93DF-0AAD707A7181}"/>
              </a:ext>
            </a:extLst>
          </p:cNvPr>
          <p:cNvCxnSpPr>
            <a:cxnSpLocks/>
            <a:stCxn id="47" idx="4"/>
            <a:endCxn id="71" idx="0"/>
          </p:cNvCxnSpPr>
          <p:nvPr/>
        </p:nvCxnSpPr>
        <p:spPr>
          <a:xfrm flipH="1">
            <a:off x="3912998" y="3105918"/>
            <a:ext cx="3376017" cy="22511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Smiley Face 48">
            <a:extLst>
              <a:ext uri="{FF2B5EF4-FFF2-40B4-BE49-F238E27FC236}">
                <a16:creationId xmlns:a16="http://schemas.microsoft.com/office/drawing/2014/main" id="{0EC65B1F-96B3-4F58-A8FA-6E908DD2F8B6}"/>
              </a:ext>
            </a:extLst>
          </p:cNvPr>
          <p:cNvSpPr/>
          <p:nvPr/>
        </p:nvSpPr>
        <p:spPr bwMode="auto">
          <a:xfrm>
            <a:off x="6896108" y="24296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0" name="Straight Arrow Connector 49">
            <a:extLst>
              <a:ext uri="{FF2B5EF4-FFF2-40B4-BE49-F238E27FC236}">
                <a16:creationId xmlns:a16="http://schemas.microsoft.com/office/drawing/2014/main" id="{D8A01D77-0138-4B00-BA6C-5257262416A6}"/>
              </a:ext>
            </a:extLst>
          </p:cNvPr>
          <p:cNvCxnSpPr>
            <a:cxnSpLocks/>
            <a:stCxn id="49" idx="4"/>
            <a:endCxn id="71" idx="5"/>
          </p:cNvCxnSpPr>
          <p:nvPr/>
        </p:nvCxnSpPr>
        <p:spPr>
          <a:xfrm flipH="1">
            <a:off x="4354720" y="3258318"/>
            <a:ext cx="3086695" cy="24094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Smiley Face 50">
            <a:extLst>
              <a:ext uri="{FF2B5EF4-FFF2-40B4-BE49-F238E27FC236}">
                <a16:creationId xmlns:a16="http://schemas.microsoft.com/office/drawing/2014/main" id="{525C6018-4B04-41D8-91D0-BDA6D310F0B7}"/>
              </a:ext>
            </a:extLst>
          </p:cNvPr>
          <p:cNvSpPr/>
          <p:nvPr/>
        </p:nvSpPr>
        <p:spPr bwMode="auto">
          <a:xfrm>
            <a:off x="7048508" y="25820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2" name="Straight Arrow Connector 51">
            <a:extLst>
              <a:ext uri="{FF2B5EF4-FFF2-40B4-BE49-F238E27FC236}">
                <a16:creationId xmlns:a16="http://schemas.microsoft.com/office/drawing/2014/main" id="{BC17A896-CFF5-4909-9DFD-67A6904DC7A5}"/>
              </a:ext>
            </a:extLst>
          </p:cNvPr>
          <p:cNvCxnSpPr>
            <a:cxnSpLocks/>
            <a:stCxn id="51" idx="4"/>
            <a:endCxn id="71" idx="5"/>
          </p:cNvCxnSpPr>
          <p:nvPr/>
        </p:nvCxnSpPr>
        <p:spPr>
          <a:xfrm flipH="1">
            <a:off x="4354720" y="3410718"/>
            <a:ext cx="3239095" cy="22570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Smiley Face 52">
            <a:extLst>
              <a:ext uri="{FF2B5EF4-FFF2-40B4-BE49-F238E27FC236}">
                <a16:creationId xmlns:a16="http://schemas.microsoft.com/office/drawing/2014/main" id="{28608987-4EE1-4EE9-9A25-DC7F19A54163}"/>
              </a:ext>
            </a:extLst>
          </p:cNvPr>
          <p:cNvSpPr/>
          <p:nvPr/>
        </p:nvSpPr>
        <p:spPr bwMode="auto">
          <a:xfrm>
            <a:off x="7200908" y="27344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4" name="Straight Arrow Connector 53">
            <a:extLst>
              <a:ext uri="{FF2B5EF4-FFF2-40B4-BE49-F238E27FC236}">
                <a16:creationId xmlns:a16="http://schemas.microsoft.com/office/drawing/2014/main" id="{113CA782-8C31-44AC-94A5-A00B233C341E}"/>
              </a:ext>
            </a:extLst>
          </p:cNvPr>
          <p:cNvCxnSpPr>
            <a:cxnSpLocks/>
            <a:stCxn id="53" idx="4"/>
            <a:endCxn id="71" idx="5"/>
          </p:cNvCxnSpPr>
          <p:nvPr/>
        </p:nvCxnSpPr>
        <p:spPr>
          <a:xfrm flipH="1">
            <a:off x="4354720" y="3563118"/>
            <a:ext cx="3391495" cy="21046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Smiley Face 54">
            <a:extLst>
              <a:ext uri="{FF2B5EF4-FFF2-40B4-BE49-F238E27FC236}">
                <a16:creationId xmlns:a16="http://schemas.microsoft.com/office/drawing/2014/main" id="{201EF7FB-0572-4FDA-8EA7-282A9C84CB33}"/>
              </a:ext>
            </a:extLst>
          </p:cNvPr>
          <p:cNvSpPr/>
          <p:nvPr/>
        </p:nvSpPr>
        <p:spPr bwMode="auto">
          <a:xfrm>
            <a:off x="7353308" y="28868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6" name="Straight Arrow Connector 55">
            <a:extLst>
              <a:ext uri="{FF2B5EF4-FFF2-40B4-BE49-F238E27FC236}">
                <a16:creationId xmlns:a16="http://schemas.microsoft.com/office/drawing/2014/main" id="{7B797BA7-48DF-4E83-BC5E-F406B90F01F6}"/>
              </a:ext>
            </a:extLst>
          </p:cNvPr>
          <p:cNvCxnSpPr>
            <a:cxnSpLocks/>
            <a:stCxn id="55" idx="4"/>
            <a:endCxn id="70" idx="0"/>
          </p:cNvCxnSpPr>
          <p:nvPr/>
        </p:nvCxnSpPr>
        <p:spPr>
          <a:xfrm flipH="1">
            <a:off x="6301986" y="3715518"/>
            <a:ext cx="1596629" cy="15899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Smiley Face 56">
            <a:extLst>
              <a:ext uri="{FF2B5EF4-FFF2-40B4-BE49-F238E27FC236}">
                <a16:creationId xmlns:a16="http://schemas.microsoft.com/office/drawing/2014/main" id="{C2EE5F24-2D0C-4502-BF75-6110D1CE56FA}"/>
              </a:ext>
            </a:extLst>
          </p:cNvPr>
          <p:cNvSpPr/>
          <p:nvPr/>
        </p:nvSpPr>
        <p:spPr bwMode="auto">
          <a:xfrm>
            <a:off x="7505708" y="30392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8" name="Straight Arrow Connector 57">
            <a:extLst>
              <a:ext uri="{FF2B5EF4-FFF2-40B4-BE49-F238E27FC236}">
                <a16:creationId xmlns:a16="http://schemas.microsoft.com/office/drawing/2014/main" id="{BEA8C10B-7B8D-4637-AA2F-4FAF368675FE}"/>
              </a:ext>
            </a:extLst>
          </p:cNvPr>
          <p:cNvCxnSpPr>
            <a:cxnSpLocks/>
            <a:stCxn id="57" idx="4"/>
            <a:endCxn id="70" idx="0"/>
          </p:cNvCxnSpPr>
          <p:nvPr/>
        </p:nvCxnSpPr>
        <p:spPr>
          <a:xfrm flipH="1">
            <a:off x="6301986" y="3867918"/>
            <a:ext cx="1749029" cy="14375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Smiley Face 58">
            <a:extLst>
              <a:ext uri="{FF2B5EF4-FFF2-40B4-BE49-F238E27FC236}">
                <a16:creationId xmlns:a16="http://schemas.microsoft.com/office/drawing/2014/main" id="{15363A15-5BFA-4541-8600-9A58C8E9C24A}"/>
              </a:ext>
            </a:extLst>
          </p:cNvPr>
          <p:cNvSpPr/>
          <p:nvPr/>
        </p:nvSpPr>
        <p:spPr bwMode="auto">
          <a:xfrm>
            <a:off x="7658108" y="31916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0" name="Straight Arrow Connector 59">
            <a:extLst>
              <a:ext uri="{FF2B5EF4-FFF2-40B4-BE49-F238E27FC236}">
                <a16:creationId xmlns:a16="http://schemas.microsoft.com/office/drawing/2014/main" id="{67BB7686-C1D6-4594-A395-A679EB5DAE3F}"/>
              </a:ext>
            </a:extLst>
          </p:cNvPr>
          <p:cNvCxnSpPr>
            <a:cxnSpLocks/>
            <a:stCxn id="59" idx="4"/>
            <a:endCxn id="70" idx="5"/>
          </p:cNvCxnSpPr>
          <p:nvPr/>
        </p:nvCxnSpPr>
        <p:spPr>
          <a:xfrm flipH="1">
            <a:off x="6743708" y="4020318"/>
            <a:ext cx="1459707" cy="15958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Smiley Face 60">
            <a:extLst>
              <a:ext uri="{FF2B5EF4-FFF2-40B4-BE49-F238E27FC236}">
                <a16:creationId xmlns:a16="http://schemas.microsoft.com/office/drawing/2014/main" id="{53810F9E-84FA-4240-A049-36FA2068EB19}"/>
              </a:ext>
            </a:extLst>
          </p:cNvPr>
          <p:cNvSpPr/>
          <p:nvPr/>
        </p:nvSpPr>
        <p:spPr bwMode="auto">
          <a:xfrm>
            <a:off x="7810508" y="33440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2" name="Straight Arrow Connector 61">
            <a:extLst>
              <a:ext uri="{FF2B5EF4-FFF2-40B4-BE49-F238E27FC236}">
                <a16:creationId xmlns:a16="http://schemas.microsoft.com/office/drawing/2014/main" id="{E6DC0F91-2825-41B5-904A-B6810863FBE3}"/>
              </a:ext>
            </a:extLst>
          </p:cNvPr>
          <p:cNvCxnSpPr>
            <a:cxnSpLocks/>
            <a:stCxn id="61" idx="4"/>
            <a:endCxn id="70" idx="5"/>
          </p:cNvCxnSpPr>
          <p:nvPr/>
        </p:nvCxnSpPr>
        <p:spPr>
          <a:xfrm flipH="1">
            <a:off x="6743708" y="4172718"/>
            <a:ext cx="1612107" cy="14434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Smiley Face 62">
            <a:extLst>
              <a:ext uri="{FF2B5EF4-FFF2-40B4-BE49-F238E27FC236}">
                <a16:creationId xmlns:a16="http://schemas.microsoft.com/office/drawing/2014/main" id="{B1147A02-D50F-4CDD-8A65-F8A2B349D21D}"/>
              </a:ext>
            </a:extLst>
          </p:cNvPr>
          <p:cNvSpPr/>
          <p:nvPr/>
        </p:nvSpPr>
        <p:spPr bwMode="auto">
          <a:xfrm>
            <a:off x="7962908" y="34964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4" name="Straight Arrow Connector 63">
            <a:extLst>
              <a:ext uri="{FF2B5EF4-FFF2-40B4-BE49-F238E27FC236}">
                <a16:creationId xmlns:a16="http://schemas.microsoft.com/office/drawing/2014/main" id="{BA26655E-B691-4170-8013-4DB4718D8784}"/>
              </a:ext>
            </a:extLst>
          </p:cNvPr>
          <p:cNvCxnSpPr>
            <a:cxnSpLocks/>
            <a:stCxn id="63" idx="4"/>
            <a:endCxn id="69" idx="0"/>
          </p:cNvCxnSpPr>
          <p:nvPr/>
        </p:nvCxnSpPr>
        <p:spPr>
          <a:xfrm>
            <a:off x="8508215" y="4325118"/>
            <a:ext cx="291695" cy="9803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Smiley Face 64">
            <a:extLst>
              <a:ext uri="{FF2B5EF4-FFF2-40B4-BE49-F238E27FC236}">
                <a16:creationId xmlns:a16="http://schemas.microsoft.com/office/drawing/2014/main" id="{081B2507-6D40-42AE-84DA-06E78E990AFA}"/>
              </a:ext>
            </a:extLst>
          </p:cNvPr>
          <p:cNvSpPr/>
          <p:nvPr/>
        </p:nvSpPr>
        <p:spPr bwMode="auto">
          <a:xfrm>
            <a:off x="8115308" y="36488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6" name="Straight Arrow Connector 65">
            <a:extLst>
              <a:ext uri="{FF2B5EF4-FFF2-40B4-BE49-F238E27FC236}">
                <a16:creationId xmlns:a16="http://schemas.microsoft.com/office/drawing/2014/main" id="{2BD42721-26D9-4859-AC0D-6FA99F316793}"/>
              </a:ext>
            </a:extLst>
          </p:cNvPr>
          <p:cNvCxnSpPr>
            <a:cxnSpLocks/>
            <a:endCxn id="69" idx="0"/>
          </p:cNvCxnSpPr>
          <p:nvPr/>
        </p:nvCxnSpPr>
        <p:spPr>
          <a:xfrm>
            <a:off x="8679057" y="4476534"/>
            <a:ext cx="120853" cy="8288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Smiley Face 66">
            <a:extLst>
              <a:ext uri="{FF2B5EF4-FFF2-40B4-BE49-F238E27FC236}">
                <a16:creationId xmlns:a16="http://schemas.microsoft.com/office/drawing/2014/main" id="{F2C73941-DB0B-4862-9374-8AE3E9807712}"/>
              </a:ext>
            </a:extLst>
          </p:cNvPr>
          <p:cNvSpPr/>
          <p:nvPr/>
        </p:nvSpPr>
        <p:spPr bwMode="auto">
          <a:xfrm>
            <a:off x="8267708" y="3801243"/>
            <a:ext cx="1090613" cy="828675"/>
          </a:xfrm>
          <a:prstGeom prst="smileyFac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68" name="Straight Arrow Connector 67">
            <a:extLst>
              <a:ext uri="{FF2B5EF4-FFF2-40B4-BE49-F238E27FC236}">
                <a16:creationId xmlns:a16="http://schemas.microsoft.com/office/drawing/2014/main" id="{DAD9542C-C6BB-403C-B20D-B44F35B343FC}"/>
              </a:ext>
            </a:extLst>
          </p:cNvPr>
          <p:cNvCxnSpPr>
            <a:cxnSpLocks/>
            <a:stCxn id="67" idx="4"/>
            <a:endCxn id="69" idx="0"/>
          </p:cNvCxnSpPr>
          <p:nvPr/>
        </p:nvCxnSpPr>
        <p:spPr>
          <a:xfrm flipH="1">
            <a:off x="8799910" y="4629918"/>
            <a:ext cx="13105" cy="6755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Cube 68">
            <a:extLst>
              <a:ext uri="{FF2B5EF4-FFF2-40B4-BE49-F238E27FC236}">
                <a16:creationId xmlns:a16="http://schemas.microsoft.com/office/drawing/2014/main" id="{DCCE5E30-B835-46C7-AC0E-E61B712BD6B2}"/>
              </a:ext>
            </a:extLst>
          </p:cNvPr>
          <p:cNvSpPr/>
          <p:nvPr/>
        </p:nvSpPr>
        <p:spPr bwMode="auto">
          <a:xfrm>
            <a:off x="8151019" y="5305420"/>
            <a:ext cx="1090613" cy="828675"/>
          </a:xfrm>
          <a:prstGeom prst="cub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a:t>
            </a:r>
          </a:p>
        </p:txBody>
      </p:sp>
      <p:sp>
        <p:nvSpPr>
          <p:cNvPr id="70" name="Cube 69">
            <a:extLst>
              <a:ext uri="{FF2B5EF4-FFF2-40B4-BE49-F238E27FC236}">
                <a16:creationId xmlns:a16="http://schemas.microsoft.com/office/drawing/2014/main" id="{46BCB5BA-BE9D-40CA-A3EA-3CF3DEF3DB9F}"/>
              </a:ext>
            </a:extLst>
          </p:cNvPr>
          <p:cNvSpPr/>
          <p:nvPr/>
        </p:nvSpPr>
        <p:spPr bwMode="auto">
          <a:xfrm>
            <a:off x="5653095" y="5305420"/>
            <a:ext cx="1090613" cy="828675"/>
          </a:xfrm>
          <a:prstGeom prst="cub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a:t>
            </a:r>
          </a:p>
        </p:txBody>
      </p:sp>
      <p:sp>
        <p:nvSpPr>
          <p:cNvPr id="71" name="Cube 70">
            <a:extLst>
              <a:ext uri="{FF2B5EF4-FFF2-40B4-BE49-F238E27FC236}">
                <a16:creationId xmlns:a16="http://schemas.microsoft.com/office/drawing/2014/main" id="{92803DEF-9720-4579-8658-5BAA14932F0E}"/>
              </a:ext>
            </a:extLst>
          </p:cNvPr>
          <p:cNvSpPr/>
          <p:nvPr/>
        </p:nvSpPr>
        <p:spPr bwMode="auto">
          <a:xfrm>
            <a:off x="3264107" y="5357035"/>
            <a:ext cx="1090613" cy="828675"/>
          </a:xfrm>
          <a:prstGeom prst="cub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a:t>
            </a:r>
          </a:p>
        </p:txBody>
      </p:sp>
    </p:spTree>
    <p:extLst>
      <p:ext uri="{BB962C8B-B14F-4D97-AF65-F5344CB8AC3E}">
        <p14:creationId xmlns:p14="http://schemas.microsoft.com/office/powerpoint/2010/main" val="2165406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412FD-91C0-4AD6-90BD-7DE02C533B59}"/>
              </a:ext>
            </a:extLst>
          </p:cNvPr>
          <p:cNvSpPr>
            <a:spLocks noGrp="1"/>
          </p:cNvSpPr>
          <p:nvPr>
            <p:ph type="title"/>
          </p:nvPr>
        </p:nvSpPr>
        <p:spPr/>
        <p:txBody>
          <a:bodyPr/>
          <a:lstStyle/>
          <a:p>
            <a:r>
              <a:rPr lang="en-US" dirty="0"/>
              <a:t>Serverless for Elastic Scale</a:t>
            </a:r>
          </a:p>
        </p:txBody>
      </p:sp>
      <p:sp>
        <p:nvSpPr>
          <p:cNvPr id="4" name="Text Placeholder 3">
            <a:extLst>
              <a:ext uri="{FF2B5EF4-FFF2-40B4-BE49-F238E27FC236}">
                <a16:creationId xmlns:a16="http://schemas.microsoft.com/office/drawing/2014/main" id="{2428AA76-6FC5-4BE5-8104-23F1E2C1FE5C}"/>
              </a:ext>
            </a:extLst>
          </p:cNvPr>
          <p:cNvSpPr>
            <a:spLocks noGrp="1"/>
          </p:cNvSpPr>
          <p:nvPr>
            <p:ph type="body" sz="quarter" idx="12"/>
          </p:nvPr>
        </p:nvSpPr>
        <p:spPr/>
        <p:txBody>
          <a:bodyPr/>
          <a:lstStyle/>
          <a:p>
            <a:r>
              <a:rPr lang="en-US" dirty="0"/>
              <a:t>Demo One</a:t>
            </a:r>
          </a:p>
        </p:txBody>
      </p:sp>
    </p:spTree>
    <p:extLst>
      <p:ext uri="{BB962C8B-B14F-4D97-AF65-F5344CB8AC3E}">
        <p14:creationId xmlns:p14="http://schemas.microsoft.com/office/powerpoint/2010/main" val="41588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8" y="4050503"/>
            <a:ext cx="2666297" cy="648428"/>
          </a:xfrm>
          <a:prstGeom prst="rect">
            <a:avLst/>
          </a:prstGeom>
          <a:noFill/>
        </p:spPr>
        <p:txBody>
          <a:bodyPr wrap="square" lIns="91413" tIns="146263" rIns="182828" bIns="146263" rtlCol="0">
            <a:spAutoFit/>
          </a:bodyPr>
          <a:lstStyle/>
          <a:p>
            <a:pPr algn="ctr" defTabSz="1218764">
              <a:lnSpc>
                <a:spcPct val="90000"/>
              </a:lnSpc>
              <a:spcAft>
                <a:spcPts val="1200"/>
              </a:spcAft>
              <a:defRPr/>
            </a:pPr>
            <a:r>
              <a:rPr lang="en-US" sz="2549" kern="0" dirty="0">
                <a:solidFill>
                  <a:schemeClr val="accent1"/>
                </a:solidFill>
                <a:latin typeface="Segoe UI Semilight"/>
                <a:cs typeface="Segoe UI"/>
              </a:rPr>
              <a:t>Over 275,000</a:t>
            </a:r>
          </a:p>
        </p:txBody>
      </p:sp>
      <p:sp>
        <p:nvSpPr>
          <p:cNvPr id="61" name="TextBox 60"/>
          <p:cNvSpPr txBox="1"/>
          <p:nvPr/>
        </p:nvSpPr>
        <p:spPr>
          <a:xfrm>
            <a:off x="8420880" y="4050503"/>
            <a:ext cx="2455376" cy="648428"/>
          </a:xfrm>
          <a:prstGeom prst="rect">
            <a:avLst/>
          </a:prstGeom>
          <a:noFill/>
        </p:spPr>
        <p:txBody>
          <a:bodyPr wrap="square" lIns="91413" tIns="146263" rIns="182828" bIns="146263" rtlCol="0">
            <a:spAutoFit/>
          </a:bodyPr>
          <a:lstStyle/>
          <a:p>
            <a:pPr algn="ctr" defTabSz="1218764">
              <a:lnSpc>
                <a:spcPct val="90000"/>
              </a:lnSpc>
              <a:spcAft>
                <a:spcPts val="1200"/>
              </a:spcAft>
              <a:defRPr/>
            </a:pPr>
            <a:r>
              <a:rPr lang="en-US" sz="2549" kern="0" dirty="0">
                <a:solidFill>
                  <a:schemeClr val="accent1"/>
                </a:solidFill>
                <a:latin typeface="Segoe UI Semilight"/>
                <a:cs typeface="Segoe UI"/>
              </a:rPr>
              <a:t>Over 2.9 Billion</a:t>
            </a:r>
          </a:p>
        </p:txBody>
      </p:sp>
      <p:sp>
        <p:nvSpPr>
          <p:cNvPr id="60" name="TextBox 59"/>
          <p:cNvSpPr txBox="1"/>
          <p:nvPr/>
        </p:nvSpPr>
        <p:spPr>
          <a:xfrm>
            <a:off x="1257738" y="4050503"/>
            <a:ext cx="2580204" cy="648428"/>
          </a:xfrm>
          <a:prstGeom prst="rect">
            <a:avLst/>
          </a:prstGeom>
          <a:noFill/>
        </p:spPr>
        <p:txBody>
          <a:bodyPr wrap="square" lIns="91413" tIns="146263" rIns="182828" bIns="146263" rtlCol="0">
            <a:spAutoFit/>
          </a:bodyPr>
          <a:lstStyle/>
          <a:p>
            <a:pPr algn="ctr" defTabSz="1218764">
              <a:lnSpc>
                <a:spcPct val="90000"/>
              </a:lnSpc>
              <a:spcAft>
                <a:spcPts val="1200"/>
              </a:spcAft>
              <a:defRPr/>
            </a:pPr>
            <a:r>
              <a:rPr lang="en-US" sz="2549" kern="0" dirty="0">
                <a:solidFill>
                  <a:schemeClr val="accent1"/>
                </a:solidFill>
                <a:latin typeface="Segoe UI Semilight"/>
                <a:cs typeface="Segoe UI"/>
              </a:rPr>
              <a:t>Over 40,000</a:t>
            </a:r>
          </a:p>
        </p:txBody>
      </p:sp>
      <p:sp>
        <p:nvSpPr>
          <p:cNvPr id="3" name="Title 2"/>
          <p:cNvSpPr>
            <a:spLocks noGrp="1"/>
          </p:cNvSpPr>
          <p:nvPr>
            <p:ph type="title"/>
          </p:nvPr>
        </p:nvSpPr>
        <p:spPr/>
        <p:txBody>
          <a:bodyPr>
            <a:normAutofit fontScale="90000"/>
          </a:bodyPr>
          <a:lstStyle/>
          <a:p>
            <a:r>
              <a:rPr lang="en-US" dirty="0"/>
              <a:t>Functions by the numbers.</a:t>
            </a:r>
            <a:br>
              <a:rPr lang="en-US" dirty="0"/>
            </a:br>
            <a:endParaRPr lang="en-US" dirty="0"/>
          </a:p>
        </p:txBody>
      </p:sp>
      <p:sp>
        <p:nvSpPr>
          <p:cNvPr id="190" name="Oval 189"/>
          <p:cNvSpPr/>
          <p:nvPr/>
        </p:nvSpPr>
        <p:spPr bwMode="auto">
          <a:xfrm>
            <a:off x="1765087" y="2303808"/>
            <a:ext cx="1685437" cy="168543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74" fontAlgn="base">
              <a:lnSpc>
                <a:spcPct val="90000"/>
              </a:lnSpc>
              <a:spcBef>
                <a:spcPct val="0"/>
              </a:spcBef>
              <a:spcAft>
                <a:spcPct val="0"/>
              </a:spcAft>
              <a:defRPr/>
            </a:pPr>
            <a:r>
              <a:rPr lang="en-US" sz="2353" dirty="0" err="1">
                <a:solidFill>
                  <a:schemeClr val="bg2"/>
                </a:solidFill>
                <a:latin typeface="Segoe UI Semilight"/>
                <a:ea typeface="Segoe UI" pitchFamily="34" charset="0"/>
                <a:cs typeface="Segoe UI" pitchFamily="34" charset="0"/>
              </a:rPr>
              <a:t>ActiveUsers</a:t>
            </a:r>
            <a:endParaRPr lang="en-US" sz="2353" dirty="0">
              <a:solidFill>
                <a:schemeClr val="bg2"/>
              </a:solidFill>
              <a:latin typeface="Segoe UI Semilight"/>
              <a:ea typeface="Segoe UI" pitchFamily="34" charset="0"/>
              <a:cs typeface="Segoe UI" pitchFamily="34" charset="0"/>
            </a:endParaRPr>
          </a:p>
        </p:txBody>
      </p:sp>
      <p:sp>
        <p:nvSpPr>
          <p:cNvPr id="195" name="Oval 194"/>
          <p:cNvSpPr/>
          <p:nvPr/>
        </p:nvSpPr>
        <p:spPr bwMode="auto">
          <a:xfrm>
            <a:off x="5316676" y="2303808"/>
            <a:ext cx="1685437" cy="168543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74" fontAlgn="base">
              <a:lnSpc>
                <a:spcPct val="90000"/>
              </a:lnSpc>
              <a:spcBef>
                <a:spcPct val="0"/>
              </a:spcBef>
              <a:spcAft>
                <a:spcPct val="0"/>
              </a:spcAft>
              <a:defRPr/>
            </a:pPr>
            <a:r>
              <a:rPr lang="en-US" sz="2353" dirty="0">
                <a:solidFill>
                  <a:schemeClr val="bg2"/>
                </a:solidFill>
                <a:latin typeface="Segoe UI Semilight"/>
                <a:ea typeface="Segoe UI" pitchFamily="34" charset="0"/>
                <a:cs typeface="Segoe UI" pitchFamily="34" charset="0"/>
              </a:rPr>
              <a:t>Apps</a:t>
            </a:r>
          </a:p>
        </p:txBody>
      </p:sp>
      <p:sp>
        <p:nvSpPr>
          <p:cNvPr id="207" name="Oval 206"/>
          <p:cNvSpPr/>
          <p:nvPr/>
        </p:nvSpPr>
        <p:spPr bwMode="auto">
          <a:xfrm>
            <a:off x="8805848" y="2303808"/>
            <a:ext cx="1685437" cy="168543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algn="ctr" defTabSz="913974" fontAlgn="base">
              <a:lnSpc>
                <a:spcPct val="90000"/>
              </a:lnSpc>
              <a:spcBef>
                <a:spcPct val="0"/>
              </a:spcBef>
              <a:spcAft>
                <a:spcPct val="0"/>
              </a:spcAft>
              <a:defRPr/>
            </a:pPr>
            <a:r>
              <a:rPr lang="en-US" sz="2353" dirty="0">
                <a:solidFill>
                  <a:schemeClr val="bg2"/>
                </a:solidFill>
                <a:latin typeface="Segoe UI Semilight"/>
                <a:ea typeface="Segoe UI" pitchFamily="34" charset="0"/>
                <a:cs typeface="Segoe UI" pitchFamily="34" charset="0"/>
              </a:rPr>
              <a:t>Daily Runs</a:t>
            </a:r>
          </a:p>
        </p:txBody>
      </p:sp>
    </p:spTree>
    <p:extLst>
      <p:ext uri="{BB962C8B-B14F-4D97-AF65-F5344CB8AC3E}">
        <p14:creationId xmlns:p14="http://schemas.microsoft.com/office/powerpoint/2010/main" val="298378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p:cTn id="7" dur="250" fill="hold"/>
                                        <p:tgtEl>
                                          <p:spTgt spid="190"/>
                                        </p:tgtEl>
                                        <p:attrNameLst>
                                          <p:attrName>ppt_w</p:attrName>
                                        </p:attrNameLst>
                                      </p:cBhvr>
                                      <p:tavLst>
                                        <p:tav tm="0">
                                          <p:val>
                                            <p:fltVal val="0"/>
                                          </p:val>
                                        </p:tav>
                                        <p:tav tm="100000">
                                          <p:val>
                                            <p:strVal val="#ppt_w"/>
                                          </p:val>
                                        </p:tav>
                                      </p:tavLst>
                                    </p:anim>
                                    <p:anim calcmode="lin" valueType="num">
                                      <p:cBhvr>
                                        <p:cTn id="8" dur="250" fill="hold"/>
                                        <p:tgtEl>
                                          <p:spTgt spid="190"/>
                                        </p:tgtEl>
                                        <p:attrNameLst>
                                          <p:attrName>ppt_h</p:attrName>
                                        </p:attrNameLst>
                                      </p:cBhvr>
                                      <p:tavLst>
                                        <p:tav tm="0">
                                          <p:val>
                                            <p:fltVal val="0"/>
                                          </p:val>
                                        </p:tav>
                                        <p:tav tm="100000">
                                          <p:val>
                                            <p:strVal val="#ppt_h"/>
                                          </p:val>
                                        </p:tav>
                                      </p:tavLst>
                                    </p:anim>
                                    <p:animEffect transition="in" filter="fade">
                                      <p:cBhvr>
                                        <p:cTn id="9" dur="250"/>
                                        <p:tgtEl>
                                          <p:spTgt spid="190"/>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95"/>
                                        </p:tgtEl>
                                        <p:attrNameLst>
                                          <p:attrName>style.visibility</p:attrName>
                                        </p:attrNameLst>
                                      </p:cBhvr>
                                      <p:to>
                                        <p:strVal val="visible"/>
                                      </p:to>
                                    </p:set>
                                    <p:anim calcmode="lin" valueType="num">
                                      <p:cBhvr>
                                        <p:cTn id="13" dur="250" fill="hold"/>
                                        <p:tgtEl>
                                          <p:spTgt spid="195"/>
                                        </p:tgtEl>
                                        <p:attrNameLst>
                                          <p:attrName>ppt_w</p:attrName>
                                        </p:attrNameLst>
                                      </p:cBhvr>
                                      <p:tavLst>
                                        <p:tav tm="0">
                                          <p:val>
                                            <p:fltVal val="0"/>
                                          </p:val>
                                        </p:tav>
                                        <p:tav tm="100000">
                                          <p:val>
                                            <p:strVal val="#ppt_w"/>
                                          </p:val>
                                        </p:tav>
                                      </p:tavLst>
                                    </p:anim>
                                    <p:anim calcmode="lin" valueType="num">
                                      <p:cBhvr>
                                        <p:cTn id="14" dur="250" fill="hold"/>
                                        <p:tgtEl>
                                          <p:spTgt spid="195"/>
                                        </p:tgtEl>
                                        <p:attrNameLst>
                                          <p:attrName>ppt_h</p:attrName>
                                        </p:attrNameLst>
                                      </p:cBhvr>
                                      <p:tavLst>
                                        <p:tav tm="0">
                                          <p:val>
                                            <p:fltVal val="0"/>
                                          </p:val>
                                        </p:tav>
                                        <p:tav tm="100000">
                                          <p:val>
                                            <p:strVal val="#ppt_h"/>
                                          </p:val>
                                        </p:tav>
                                      </p:tavLst>
                                    </p:anim>
                                    <p:animEffect transition="in" filter="fade">
                                      <p:cBhvr>
                                        <p:cTn id="15" dur="250"/>
                                        <p:tgtEl>
                                          <p:spTgt spid="195"/>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p:cTn id="19" dur="250" fill="hold"/>
                                        <p:tgtEl>
                                          <p:spTgt spid="207"/>
                                        </p:tgtEl>
                                        <p:attrNameLst>
                                          <p:attrName>ppt_w</p:attrName>
                                        </p:attrNameLst>
                                      </p:cBhvr>
                                      <p:tavLst>
                                        <p:tav tm="0">
                                          <p:val>
                                            <p:fltVal val="0"/>
                                          </p:val>
                                        </p:tav>
                                        <p:tav tm="100000">
                                          <p:val>
                                            <p:strVal val="#ppt_w"/>
                                          </p:val>
                                        </p:tav>
                                      </p:tavLst>
                                    </p:anim>
                                    <p:anim calcmode="lin" valueType="num">
                                      <p:cBhvr>
                                        <p:cTn id="20" dur="250" fill="hold"/>
                                        <p:tgtEl>
                                          <p:spTgt spid="207"/>
                                        </p:tgtEl>
                                        <p:attrNameLst>
                                          <p:attrName>ppt_h</p:attrName>
                                        </p:attrNameLst>
                                      </p:cBhvr>
                                      <p:tavLst>
                                        <p:tav tm="0">
                                          <p:val>
                                            <p:fltVal val="0"/>
                                          </p:val>
                                        </p:tav>
                                        <p:tav tm="100000">
                                          <p:val>
                                            <p:strVal val="#ppt_h"/>
                                          </p:val>
                                        </p:tav>
                                      </p:tavLst>
                                    </p:anim>
                                    <p:animEffect transition="in" filter="fade">
                                      <p:cBhvr>
                                        <p:cTn id="21" dur="250"/>
                                        <p:tgtEl>
                                          <p:spTgt spid="207"/>
                                        </p:tgtEl>
                                      </p:cBhvr>
                                    </p:animEffect>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anim calcmode="lin" valueType="num">
                                      <p:cBhvr>
                                        <p:cTn id="26" dur="250" fill="hold"/>
                                        <p:tgtEl>
                                          <p:spTgt spid="60"/>
                                        </p:tgtEl>
                                        <p:attrNameLst>
                                          <p:attrName>ppt_x</p:attrName>
                                        </p:attrNameLst>
                                      </p:cBhvr>
                                      <p:tavLst>
                                        <p:tav tm="0">
                                          <p:val>
                                            <p:strVal val="#ppt_x"/>
                                          </p:val>
                                        </p:tav>
                                        <p:tav tm="100000">
                                          <p:val>
                                            <p:strVal val="#ppt_x"/>
                                          </p:val>
                                        </p:tav>
                                      </p:tavLst>
                                    </p:anim>
                                    <p:anim calcmode="lin" valueType="num">
                                      <p:cBhvr>
                                        <p:cTn id="27" dur="250" fill="hold"/>
                                        <p:tgtEl>
                                          <p:spTgt spid="60"/>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250"/>
                                        <p:tgtEl>
                                          <p:spTgt spid="61"/>
                                        </p:tgtEl>
                                      </p:cBhvr>
                                    </p:animEffect>
                                    <p:anim calcmode="lin" valueType="num">
                                      <p:cBhvr>
                                        <p:cTn id="38" dur="250" fill="hold"/>
                                        <p:tgtEl>
                                          <p:spTgt spid="61"/>
                                        </p:tgtEl>
                                        <p:attrNameLst>
                                          <p:attrName>ppt_x</p:attrName>
                                        </p:attrNameLst>
                                      </p:cBhvr>
                                      <p:tavLst>
                                        <p:tav tm="0">
                                          <p:val>
                                            <p:strVal val="#ppt_x"/>
                                          </p:val>
                                        </p:tav>
                                        <p:tav tm="100000">
                                          <p:val>
                                            <p:strVal val="#ppt_x"/>
                                          </p:val>
                                        </p:tav>
                                      </p:tavLst>
                                    </p:anim>
                                    <p:anim calcmode="lin" valueType="num">
                                      <p:cBhvr>
                                        <p:cTn id="39" dur="2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1" grpId="0"/>
      <p:bldP spid="60" grpId="0"/>
      <p:bldP spid="190" grpId="0" animBg="1"/>
      <p:bldP spid="195" grpId="0" animBg="1"/>
      <p:bldP spid="20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627536" y="2330686"/>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defTabSz="913869">
                  <a:defRPr/>
                </a:pPr>
                <a:endParaRPr lang="en-US">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046438" y="2308470"/>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defTabSz="913869">
                  <a:defRPr/>
                </a:pPr>
                <a:endParaRPr lang="en-US">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257323" y="2308470"/>
            <a:ext cx="2738837" cy="1971495"/>
            <a:chOff x="6265951" y="2389036"/>
            <a:chExt cx="2794153" cy="2011312"/>
          </a:xfrm>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18" y="2558746"/>
              <a:ext cx="499172" cy="273354"/>
              <a:chOff x="7712710" y="2866532"/>
              <a:chExt cx="900970" cy="493385"/>
            </a:xfrm>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grpSp>
      </p:grpSp>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11C7-DC3B-4CAD-9486-A5B5BD5C421B}"/>
              </a:ext>
            </a:extLst>
          </p:cNvPr>
          <p:cNvSpPr>
            <a:spLocks noGrp="1"/>
          </p:cNvSpPr>
          <p:nvPr>
            <p:ph type="title"/>
          </p:nvPr>
        </p:nvSpPr>
        <p:spPr/>
        <p:txBody>
          <a:bodyPr>
            <a:normAutofit/>
          </a:bodyPr>
          <a:lstStyle/>
          <a:p>
            <a:r>
              <a:rPr lang="en-US" dirty="0"/>
              <a:t>Azure serverless platform components</a:t>
            </a:r>
          </a:p>
        </p:txBody>
      </p:sp>
      <p:grpSp>
        <p:nvGrpSpPr>
          <p:cNvPr id="3" name="Group 2">
            <a:extLst>
              <a:ext uri="{FF2B5EF4-FFF2-40B4-BE49-F238E27FC236}">
                <a16:creationId xmlns:a16="http://schemas.microsoft.com/office/drawing/2014/main" id="{51CE55AA-DDF9-47D1-8E24-1E0880F1CAD4}"/>
              </a:ext>
            </a:extLst>
          </p:cNvPr>
          <p:cNvGrpSpPr/>
          <p:nvPr/>
        </p:nvGrpSpPr>
        <p:grpSpPr>
          <a:xfrm>
            <a:off x="4641064" y="2352809"/>
            <a:ext cx="2738837" cy="1971495"/>
            <a:chOff x="6265951" y="2389036"/>
            <a:chExt cx="2794153" cy="2011312"/>
          </a:xfrm>
        </p:grpSpPr>
        <p:sp>
          <p:nvSpPr>
            <p:cNvPr id="4" name="Rectangle 3">
              <a:extLst>
                <a:ext uri="{FF2B5EF4-FFF2-40B4-BE49-F238E27FC236}">
                  <a16:creationId xmlns:a16="http://schemas.microsoft.com/office/drawing/2014/main" id="{F287F9F6-7F15-4BC1-A084-C5448EC9F7B0}"/>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5" name="Rectangle 4">
              <a:extLst>
                <a:ext uri="{FF2B5EF4-FFF2-40B4-BE49-F238E27FC236}">
                  <a16:creationId xmlns:a16="http://schemas.microsoft.com/office/drawing/2014/main" id="{6A239C19-C664-4B89-A500-BC8EE9B5121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 name="Group 5">
              <a:extLst>
                <a:ext uri="{FF2B5EF4-FFF2-40B4-BE49-F238E27FC236}">
                  <a16:creationId xmlns:a16="http://schemas.microsoft.com/office/drawing/2014/main" id="{8E8F888A-08E6-440C-B8F3-110F0B287C53}"/>
                </a:ext>
              </a:extLst>
            </p:cNvPr>
            <p:cNvGrpSpPr/>
            <p:nvPr/>
          </p:nvGrpSpPr>
          <p:grpSpPr>
            <a:xfrm>
              <a:off x="6478718" y="2558746"/>
              <a:ext cx="499172" cy="273354"/>
              <a:chOff x="7712710" y="2866532"/>
              <a:chExt cx="900970" cy="493385"/>
            </a:xfrm>
          </p:grpSpPr>
          <p:sp>
            <p:nvSpPr>
              <p:cNvPr id="7" name="Rectangle 6">
                <a:extLst>
                  <a:ext uri="{FF2B5EF4-FFF2-40B4-BE49-F238E27FC236}">
                    <a16:creationId xmlns:a16="http://schemas.microsoft.com/office/drawing/2014/main" id="{839F3162-A3C8-4BA8-91EA-7EB4BAA2726C}"/>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56CC6AE4-1AEE-4E00-8BD3-DF39AE2DD2EF}"/>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CA4255C6-81F8-46DB-97DC-03E4A2CCFE6C}"/>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a:extLst>
                  <a:ext uri="{FF2B5EF4-FFF2-40B4-BE49-F238E27FC236}">
                    <a16:creationId xmlns:a16="http://schemas.microsoft.com/office/drawing/2014/main" id="{CEE1E8AA-9576-4505-BEBE-23DB2A686E07}"/>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11" name="Left Brace 10">
                <a:extLst>
                  <a:ext uri="{FF2B5EF4-FFF2-40B4-BE49-F238E27FC236}">
                    <a16:creationId xmlns:a16="http://schemas.microsoft.com/office/drawing/2014/main" id="{A5AEC3EB-4122-421D-A84D-33812C87DBC9}"/>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12" name="Left Brace 11">
                <a:extLst>
                  <a:ext uri="{FF2B5EF4-FFF2-40B4-BE49-F238E27FC236}">
                    <a16:creationId xmlns:a16="http://schemas.microsoft.com/office/drawing/2014/main" id="{8CCC9ACB-4C34-4FF6-9934-3116720DB428}"/>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grpSp>
      </p:grpSp>
      <p:grpSp>
        <p:nvGrpSpPr>
          <p:cNvPr id="13" name="Group 12">
            <a:extLst>
              <a:ext uri="{FF2B5EF4-FFF2-40B4-BE49-F238E27FC236}">
                <a16:creationId xmlns:a16="http://schemas.microsoft.com/office/drawing/2014/main" id="{F32279AF-0AF3-4CC9-9C66-A83F31FE3AFE}"/>
              </a:ext>
            </a:extLst>
          </p:cNvPr>
          <p:cNvGrpSpPr/>
          <p:nvPr/>
        </p:nvGrpSpPr>
        <p:grpSpPr>
          <a:xfrm>
            <a:off x="1846171" y="2352809"/>
            <a:ext cx="2738837" cy="1971495"/>
            <a:chOff x="9093048" y="2389036"/>
            <a:chExt cx="2794153" cy="2011312"/>
          </a:xfrm>
        </p:grpSpPr>
        <p:sp>
          <p:nvSpPr>
            <p:cNvPr id="14" name="Rectangle 13">
              <a:extLst>
                <a:ext uri="{FF2B5EF4-FFF2-40B4-BE49-F238E27FC236}">
                  <a16:creationId xmlns:a16="http://schemas.microsoft.com/office/drawing/2014/main" id="{7ECE9270-9EF8-4FBE-8806-12EA7C9222CA}"/>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494C3BF-E628-4F9E-9551-DA72B3D145AF}"/>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6" name="Picture 14" descr="Image result for azure event grid">
              <a:extLst>
                <a:ext uri="{FF2B5EF4-FFF2-40B4-BE49-F238E27FC236}">
                  <a16:creationId xmlns:a16="http://schemas.microsoft.com/office/drawing/2014/main" id="{9145B429-F6DE-4935-A409-07E796327DA3}"/>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E6504155-E10D-4EAD-8A27-4B8AE0C61C1D}"/>
              </a:ext>
            </a:extLst>
          </p:cNvPr>
          <p:cNvGrpSpPr/>
          <p:nvPr/>
        </p:nvGrpSpPr>
        <p:grpSpPr>
          <a:xfrm>
            <a:off x="7435959" y="2352809"/>
            <a:ext cx="2738837" cy="1971495"/>
            <a:chOff x="3436883" y="2389036"/>
            <a:chExt cx="2794153" cy="2011312"/>
          </a:xfrm>
        </p:grpSpPr>
        <p:sp>
          <p:nvSpPr>
            <p:cNvPr id="18" name="Rectangle 17">
              <a:extLst>
                <a:ext uri="{FF2B5EF4-FFF2-40B4-BE49-F238E27FC236}">
                  <a16:creationId xmlns:a16="http://schemas.microsoft.com/office/drawing/2014/main" id="{91DE1214-68A8-447A-BE29-FD312D915C7B}"/>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19" name="Rectangle 18">
              <a:extLst>
                <a:ext uri="{FF2B5EF4-FFF2-40B4-BE49-F238E27FC236}">
                  <a16:creationId xmlns:a16="http://schemas.microsoft.com/office/drawing/2014/main" id="{BE59C1B8-AD30-4786-A114-B88892011849}"/>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0" name="Group 19">
              <a:extLst>
                <a:ext uri="{FF2B5EF4-FFF2-40B4-BE49-F238E27FC236}">
                  <a16:creationId xmlns:a16="http://schemas.microsoft.com/office/drawing/2014/main" id="{F7B88FC4-006B-4946-B1CB-4B02A28B5B13}"/>
                </a:ext>
              </a:extLst>
            </p:cNvPr>
            <p:cNvGrpSpPr/>
            <p:nvPr/>
          </p:nvGrpSpPr>
          <p:grpSpPr>
            <a:xfrm>
              <a:off x="3626039" y="2531117"/>
              <a:ext cx="481498" cy="321504"/>
              <a:chOff x="6795675" y="2984792"/>
              <a:chExt cx="651897" cy="435283"/>
            </a:xfrm>
            <a:solidFill>
              <a:schemeClr val="bg1"/>
            </a:solidFill>
          </p:grpSpPr>
          <p:sp>
            <p:nvSpPr>
              <p:cNvPr id="21" name="Freeform 18">
                <a:extLst>
                  <a:ext uri="{FF2B5EF4-FFF2-40B4-BE49-F238E27FC236}">
                    <a16:creationId xmlns:a16="http://schemas.microsoft.com/office/drawing/2014/main" id="{42D2EE24-2592-4DEF-B6F1-8752AB9D0AE8}"/>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defTabSz="913869">
                  <a:defRPr/>
                </a:pPr>
                <a:endParaRPr lang="en-US">
                  <a:gradFill>
                    <a:gsLst>
                      <a:gs pos="0">
                        <a:srgbClr val="505050"/>
                      </a:gs>
                      <a:gs pos="100000">
                        <a:srgbClr val="505050"/>
                      </a:gs>
                    </a:gsLst>
                    <a:lin ang="5400000" scaled="0"/>
                  </a:gradFill>
                  <a:latin typeface="Segoe UI"/>
                </a:endParaRPr>
              </a:p>
            </p:txBody>
          </p:sp>
          <p:grpSp>
            <p:nvGrpSpPr>
              <p:cNvPr id="22" name="Group 21">
                <a:extLst>
                  <a:ext uri="{FF2B5EF4-FFF2-40B4-BE49-F238E27FC236}">
                    <a16:creationId xmlns:a16="http://schemas.microsoft.com/office/drawing/2014/main" id="{A8BF087D-225F-4EAB-9993-807D0911FBAB}"/>
                  </a:ext>
                </a:extLst>
              </p:cNvPr>
              <p:cNvGrpSpPr/>
              <p:nvPr/>
            </p:nvGrpSpPr>
            <p:grpSpPr>
              <a:xfrm>
                <a:off x="6795675" y="3059346"/>
                <a:ext cx="141873" cy="271583"/>
                <a:chOff x="3016688" y="2176623"/>
                <a:chExt cx="166688" cy="319087"/>
              </a:xfrm>
              <a:grpFill/>
            </p:grpSpPr>
            <p:cxnSp>
              <p:nvCxnSpPr>
                <p:cNvPr id="26" name="Straight Connector 25">
                  <a:extLst>
                    <a:ext uri="{FF2B5EF4-FFF2-40B4-BE49-F238E27FC236}">
                      <a16:creationId xmlns:a16="http://schemas.microsoft.com/office/drawing/2014/main" id="{57BBF543-11FE-4B78-9333-C6D9F766F5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32D600-E891-4FFF-A75A-8D0F28DA86E3}"/>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C50AFDD-DA7D-4713-A125-5E6B1BC8979F}"/>
                  </a:ext>
                </a:extLst>
              </p:cNvPr>
              <p:cNvGrpSpPr/>
              <p:nvPr/>
            </p:nvGrpSpPr>
            <p:grpSpPr>
              <a:xfrm flipH="1">
                <a:off x="7305699" y="3059346"/>
                <a:ext cx="141873" cy="271583"/>
                <a:chOff x="3016688" y="2176623"/>
                <a:chExt cx="166688" cy="319087"/>
              </a:xfrm>
              <a:grpFill/>
            </p:grpSpPr>
            <p:cxnSp>
              <p:nvCxnSpPr>
                <p:cNvPr id="24" name="Straight Connector 23">
                  <a:extLst>
                    <a:ext uri="{FF2B5EF4-FFF2-40B4-BE49-F238E27FC236}">
                      <a16:creationId xmlns:a16="http://schemas.microsoft.com/office/drawing/2014/main" id="{4672C92C-AAE4-4E7B-9775-EC6691D6C5D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6FBFF-B4DD-4BE9-8147-53DAF9376B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60777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30FBCF-9149-4625-9B2F-59BDBEAB8BBC}"/>
              </a:ext>
            </a:extLst>
          </p:cNvPr>
          <p:cNvGrpSpPr/>
          <p:nvPr/>
        </p:nvGrpSpPr>
        <p:grpSpPr>
          <a:xfrm>
            <a:off x="588263" y="1428750"/>
            <a:ext cx="8524011" cy="1764792"/>
            <a:chOff x="588263" y="1280160"/>
            <a:chExt cx="8524011" cy="1764792"/>
          </a:xfrm>
        </p:grpSpPr>
        <p:sp>
          <p:nvSpPr>
            <p:cNvPr id="9" name="Rectangle 8">
              <a:extLst>
                <a:ext uri="{FF2B5EF4-FFF2-40B4-BE49-F238E27FC236}">
                  <a16:creationId xmlns:a16="http://schemas.microsoft.com/office/drawing/2014/main" id="{B5C83D9A-1E37-4A71-9C55-D8A2A2C734C2}"/>
                </a:ext>
              </a:extLst>
            </p:cNvPr>
            <p:cNvSpPr/>
            <p:nvPr/>
          </p:nvSpPr>
          <p:spPr bwMode="auto">
            <a:xfrm>
              <a:off x="588263" y="1280160"/>
              <a:ext cx="8524011" cy="1764792"/>
            </a:xfrm>
            <a:prstGeom prst="rect">
              <a:avLst/>
            </a:prstGeom>
            <a:solidFill>
              <a:srgbClr val="FFFFFF"/>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3B94800-9B60-4891-A459-CEC43E975858}"/>
                </a:ext>
              </a:extLst>
            </p:cNvPr>
            <p:cNvGrpSpPr/>
            <p:nvPr/>
          </p:nvGrpSpPr>
          <p:grpSpPr>
            <a:xfrm>
              <a:off x="677749" y="1373689"/>
              <a:ext cx="8345040" cy="1608491"/>
              <a:chOff x="1818640" y="1290320"/>
              <a:chExt cx="9235440" cy="1780114"/>
            </a:xfrm>
          </p:grpSpPr>
          <p:pic>
            <p:nvPicPr>
              <p:cNvPr id="5" name="Picture 4">
                <a:extLst>
                  <a:ext uri="{FF2B5EF4-FFF2-40B4-BE49-F238E27FC236}">
                    <a16:creationId xmlns:a16="http://schemas.microsoft.com/office/drawing/2014/main" id="{DFAA2A38-6210-4F56-A13E-AA80E28C7D1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18640" y="1290320"/>
                <a:ext cx="9235440" cy="894080"/>
              </a:xfrm>
              <a:prstGeom prst="rect">
                <a:avLst/>
              </a:prstGeom>
            </p:spPr>
          </p:pic>
          <p:pic>
            <p:nvPicPr>
              <p:cNvPr id="7" name="Picture 6">
                <a:extLst>
                  <a:ext uri="{FF2B5EF4-FFF2-40B4-BE49-F238E27FC236}">
                    <a16:creationId xmlns:a16="http://schemas.microsoft.com/office/drawing/2014/main" id="{1BEFEEFB-AF2B-4EF9-8171-382E71EE1F5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18640" y="2176354"/>
                <a:ext cx="8209280" cy="894080"/>
              </a:xfrm>
              <a:prstGeom prst="rect">
                <a:avLst/>
              </a:prstGeom>
            </p:spPr>
          </p:pic>
        </p:grpSp>
      </p:grpSp>
      <p:sp>
        <p:nvSpPr>
          <p:cNvPr id="2" name="Title 1"/>
          <p:cNvSpPr>
            <a:spLocks noGrp="1"/>
          </p:cNvSpPr>
          <p:nvPr>
            <p:ph type="title"/>
          </p:nvPr>
        </p:nvSpPr>
        <p:spPr/>
        <p:txBody>
          <a:bodyPr/>
          <a:lstStyle/>
          <a:p>
            <a:r>
              <a:rPr lang="en-US" dirty="0"/>
              <a:t>City-specific walk-in slides</a:t>
            </a:r>
          </a:p>
        </p:txBody>
      </p:sp>
      <p:sp>
        <p:nvSpPr>
          <p:cNvPr id="6" name="TextBox 5"/>
          <p:cNvSpPr txBox="1"/>
          <p:nvPr/>
        </p:nvSpPr>
        <p:spPr>
          <a:xfrm>
            <a:off x="588263" y="3506192"/>
            <a:ext cx="11334500" cy="2080570"/>
          </a:xfrm>
          <a:prstGeom prst="rect">
            <a:avLst/>
          </a:prstGeom>
        </p:spPr>
        <p:txBody>
          <a:bodyPr vert="horz" wrap="square" lIns="0" tIns="0" rIns="0" bIns="0" rtlCol="0">
            <a:spAutoFit/>
          </a:bodyPr>
          <a:lstStyle>
            <a:lvl1pPr marR="0" indent="0" fontAlgn="auto">
              <a:lnSpc>
                <a:spcPct val="90000"/>
              </a:lnSpc>
              <a:spcBef>
                <a:spcPct val="20000"/>
              </a:spcBef>
              <a:spcAft>
                <a:spcPts val="0"/>
              </a:spcAft>
              <a:buClrTx/>
              <a:buSzPct val="90000"/>
              <a:buFont typeface="Arial" pitchFamily="34" charset="0"/>
              <a:buNone/>
              <a:tabLst/>
              <a:defRPr sz="4000" spc="0" baseline="0">
                <a:gradFill>
                  <a:gsLst>
                    <a:gs pos="1250">
                      <a:schemeClr val="tx1"/>
                    </a:gs>
                    <a:gs pos="99000">
                      <a:schemeClr val="tx1"/>
                    </a:gs>
                  </a:gsLst>
                  <a:lin ang="5400000" scaled="0"/>
                </a:gradFill>
                <a:latin typeface="+mj-lt"/>
              </a:defRPr>
            </a:lvl1pPr>
            <a:lvl2pPr marL="0" marR="0" indent="0"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392169" indent="-392169"/>
            <a:r>
              <a:rPr lang="en-US" sz="2400" dirty="0"/>
              <a:t>To choose the correct walk-in slide: 	</a:t>
            </a:r>
          </a:p>
          <a:p>
            <a:pPr marL="336145" indent="-336145">
              <a:buFont typeface="+mj-lt"/>
              <a:buAutoNum type="arabicPeriod"/>
            </a:pPr>
            <a:r>
              <a:rPr lang="en-US" sz="1600" dirty="0">
                <a:latin typeface="+mn-lt"/>
              </a:rPr>
              <a:t>Go to the </a:t>
            </a:r>
            <a:r>
              <a:rPr lang="en-US" sz="1600" dirty="0">
                <a:gradFill>
                  <a:gsLst>
                    <a:gs pos="1250">
                      <a:schemeClr val="accent1"/>
                    </a:gs>
                    <a:gs pos="99000">
                      <a:schemeClr val="accent1"/>
                    </a:gs>
                  </a:gsLst>
                  <a:lin ang="5400000" scaled="0"/>
                </a:gradFill>
              </a:rPr>
              <a:t>Home</a:t>
            </a:r>
            <a:r>
              <a:rPr lang="en-US" sz="1600" dirty="0">
                <a:latin typeface="+mn-lt"/>
              </a:rPr>
              <a:t> tab.</a:t>
            </a:r>
          </a:p>
          <a:p>
            <a:pPr marL="336145" indent="-336145">
              <a:buFont typeface="+mj-lt"/>
              <a:buAutoNum type="arabicPeriod"/>
            </a:pPr>
            <a:r>
              <a:rPr lang="en-US" sz="1600" dirty="0">
                <a:latin typeface="+mn-lt"/>
              </a:rPr>
              <a:t>Click the down arrow next to </a:t>
            </a:r>
            <a:r>
              <a:rPr lang="en-US" sz="1600" dirty="0">
                <a:gradFill>
                  <a:gsLst>
                    <a:gs pos="1250">
                      <a:schemeClr val="accent1"/>
                    </a:gs>
                    <a:gs pos="99000">
                      <a:schemeClr val="accent1"/>
                    </a:gs>
                  </a:gsLst>
                  <a:lin ang="5400000" scaled="0"/>
                </a:gradFill>
              </a:rPr>
              <a:t>New Slide</a:t>
            </a:r>
            <a:r>
              <a:rPr lang="en-US" sz="1600" dirty="0">
                <a:latin typeface="+mn-lt"/>
              </a:rPr>
              <a:t>.</a:t>
            </a:r>
          </a:p>
          <a:p>
            <a:pPr marL="336145" indent="-336145">
              <a:buFont typeface="+mj-lt"/>
              <a:buAutoNum type="arabicPeriod"/>
            </a:pPr>
            <a:r>
              <a:rPr lang="en-US" sz="1600" dirty="0">
                <a:latin typeface="+mn-lt"/>
              </a:rPr>
              <a:t>Scroll down on the list of available layouts and choose the layout that matches the desired city;</a:t>
            </a:r>
            <a:br>
              <a:rPr lang="en-US" sz="1600" dirty="0">
                <a:latin typeface="+mn-lt"/>
              </a:rPr>
            </a:br>
            <a:r>
              <a:rPr lang="en-US" sz="1600" dirty="0">
                <a:latin typeface="+mn-lt"/>
              </a:rPr>
              <a:t>for example, the layout called “</a:t>
            </a:r>
            <a:r>
              <a:rPr lang="en-US" sz="1600" dirty="0" err="1">
                <a:gradFill>
                  <a:gsLst>
                    <a:gs pos="1250">
                      <a:schemeClr val="accent1"/>
                    </a:gs>
                    <a:gs pos="99000">
                      <a:schemeClr val="accent1"/>
                    </a:gs>
                  </a:gsLst>
                  <a:lin ang="5400000" scaled="0"/>
                </a:gradFill>
              </a:rPr>
              <a:t>Walkin</a:t>
            </a:r>
            <a:r>
              <a:rPr lang="en-US" sz="1600" dirty="0">
                <a:gradFill>
                  <a:gsLst>
                    <a:gs pos="1250">
                      <a:schemeClr val="accent1"/>
                    </a:gs>
                    <a:gs pos="99000">
                      <a:schemeClr val="accent1"/>
                    </a:gs>
                  </a:gsLst>
                  <a:lin ang="5400000" scaled="0"/>
                </a:gradFill>
              </a:rPr>
              <a:t> - Amsterdam</a:t>
            </a:r>
            <a:r>
              <a:rPr lang="en-US" sz="1600" dirty="0">
                <a:latin typeface="+mn-lt"/>
              </a:rPr>
              <a:t>” if your presentation is to be given in Amsterdam.</a:t>
            </a:r>
          </a:p>
          <a:p>
            <a:pPr marL="336145" indent="-336145">
              <a:buFont typeface="+mj-lt"/>
              <a:buAutoNum type="arabicPeriod"/>
            </a:pPr>
            <a:r>
              <a:rPr lang="en-US" sz="1600" dirty="0">
                <a:latin typeface="+mn-lt"/>
              </a:rPr>
              <a:t>If you’d like to keep the file size down once you have selected your city walk-in, you can go into the master</a:t>
            </a:r>
            <a:br>
              <a:rPr lang="en-US" sz="1600" dirty="0">
                <a:latin typeface="+mn-lt"/>
              </a:rPr>
            </a:br>
            <a:r>
              <a:rPr lang="en-US" sz="1600" dirty="0">
                <a:latin typeface="+mn-lt"/>
              </a:rPr>
              <a:t>and delete the walk-in slide masters you are not using. Go to the “</a:t>
            </a:r>
            <a:r>
              <a:rPr lang="en-US" sz="1600" dirty="0">
                <a:gradFill>
                  <a:gsLst>
                    <a:gs pos="1250">
                      <a:schemeClr val="accent1"/>
                    </a:gs>
                    <a:gs pos="99000">
                      <a:schemeClr val="accent1"/>
                    </a:gs>
                  </a:gsLst>
                  <a:lin ang="5400000" scaled="0"/>
                </a:gradFill>
              </a:rPr>
              <a:t>View</a:t>
            </a:r>
            <a:r>
              <a:rPr lang="en-US" sz="1600" dirty="0">
                <a:latin typeface="+mn-lt"/>
              </a:rPr>
              <a:t>” tab, click on “</a:t>
            </a:r>
            <a:r>
              <a:rPr lang="en-US" sz="1600" dirty="0">
                <a:gradFill>
                  <a:gsLst>
                    <a:gs pos="1250">
                      <a:schemeClr val="accent1"/>
                    </a:gs>
                    <a:gs pos="99000">
                      <a:schemeClr val="accent1"/>
                    </a:gs>
                  </a:gsLst>
                  <a:lin ang="5400000" scaled="0"/>
                </a:gradFill>
              </a:rPr>
              <a:t>Slide master,</a:t>
            </a:r>
            <a:r>
              <a:rPr lang="en-US" sz="1600" dirty="0">
                <a:latin typeface="+mn-lt"/>
              </a:rPr>
              <a:t>” 6 options</a:t>
            </a:r>
            <a:br>
              <a:rPr lang="en-US" sz="1600" dirty="0">
                <a:latin typeface="+mn-lt"/>
              </a:rPr>
            </a:br>
            <a:r>
              <a:rPr lang="en-US" sz="1600" dirty="0">
                <a:latin typeface="+mn-lt"/>
              </a:rPr>
              <a:t>from the left, navigate to the master walk-ins, select the masters you are not using, and hit delete.</a:t>
            </a:r>
          </a:p>
        </p:txBody>
      </p:sp>
      <p:sp>
        <p:nvSpPr>
          <p:cNvPr id="4" name="Rectangle 3">
            <a:extLst>
              <a:ext uri="{FF2B5EF4-FFF2-40B4-BE49-F238E27FC236}">
                <a16:creationId xmlns:a16="http://schemas.microsoft.com/office/drawing/2014/main" id="{8887C41D-4C41-492C-A663-BC49C4E59311}"/>
              </a:ext>
            </a:extLst>
          </p:cNvPr>
          <p:cNvSpPr/>
          <p:nvPr/>
        </p:nvSpPr>
        <p:spPr>
          <a:xfrm>
            <a:off x="9241460" y="1428750"/>
            <a:ext cx="2950540" cy="1077218"/>
          </a:xfrm>
          <a:prstGeom prst="rect">
            <a:avLst/>
          </a:prstGeom>
        </p:spPr>
        <p:txBody>
          <a:bodyPr wrap="square">
            <a:spAutoFit/>
          </a:bodyPr>
          <a:lstStyle/>
          <a:p>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This template contains specific walk-in slides</a:t>
            </a:r>
            <a:b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br>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for each city visited</a:t>
            </a:r>
            <a:b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br>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by the Ignite Tour.</a:t>
            </a:r>
          </a:p>
        </p:txBody>
      </p:sp>
    </p:spTree>
    <p:extLst>
      <p:ext uri="{BB962C8B-B14F-4D97-AF65-F5344CB8AC3E}">
        <p14:creationId xmlns:p14="http://schemas.microsoft.com/office/powerpoint/2010/main" val="419927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63280"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961" b="1" dirty="0">
                <a:solidFill>
                  <a:schemeClr val="accent1"/>
                </a:solidFill>
                <a:latin typeface="Segoe UI"/>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641064" y="2352809"/>
            <a:ext cx="2738837" cy="1971495"/>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58153" y="5027416"/>
            <a:ext cx="8283027" cy="1115000"/>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46171" y="2352809"/>
            <a:ext cx="2738837" cy="1971495"/>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435959" y="2352809"/>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defTabSz="913869">
                  <a:defRPr/>
                </a:pPr>
                <a:endParaRPr lang="en-US">
                  <a:gradFill>
                    <a:gsLst>
                      <a:gs pos="0">
                        <a:srgbClr val="505050"/>
                      </a:gs>
                      <a:gs pos="100000">
                        <a:srgbClr val="505050"/>
                      </a:gs>
                    </a:gsLst>
                    <a:lin ang="5400000" scaled="0"/>
                  </a:gra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09201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Azure serverless platform components</a:t>
            </a:r>
          </a:p>
        </p:txBody>
      </p:sp>
      <p:sp>
        <p:nvSpPr>
          <p:cNvPr id="16" name="Rectangle 15"/>
          <p:cNvSpPr/>
          <p:nvPr/>
        </p:nvSpPr>
        <p:spPr bwMode="auto">
          <a:xfrm>
            <a:off x="3274836"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961" b="1" dirty="0">
                <a:solidFill>
                  <a:schemeClr val="accent1"/>
                </a:soli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7" cy="1971495"/>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69">
                  <a:defRPr/>
                </a:pPr>
                <a:endParaRPr lang="en-US">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4851400"/>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8"/>
            <a:ext cx="2587171" cy="469422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961" b="1" dirty="0">
                  <a:solidFill>
                    <a:schemeClr val="accent1"/>
                  </a:soli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567" kern="0" dirty="0">
                  <a:solidFill>
                    <a:schemeClr val="accent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567" kern="0" dirty="0">
                  <a:solidFill>
                    <a:schemeClr val="accent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567" kern="0" dirty="0">
                  <a:solidFill>
                    <a:schemeClr val="accent2"/>
                  </a:soli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567" kern="0" dirty="0">
                  <a:solidFill>
                    <a:schemeClr val="accent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567" kern="0" dirty="0">
                  <a:solidFill>
                    <a:schemeClr val="accent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defTabSz="913869">
                <a:defRPr/>
              </a:pPr>
              <a:endParaRPr lang="en-US"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defTabSz="913869">
                <a:defRPr/>
              </a:pPr>
              <a:endParaRPr lang="en-US">
                <a:solidFill>
                  <a:srgbClr val="505050"/>
                </a:solidFill>
                <a:latin typeface="Segoe UI"/>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29" tIns="44815" rIns="89629" bIns="44815" numCol="1" anchor="t" anchorCtr="0" compatLnSpc="1">
              <a:prstTxWarp prst="textNoShape">
                <a:avLst/>
              </a:prstTxWarp>
            </a:bodyPr>
            <a:lstStyle/>
            <a:p>
              <a:pPr defTabSz="914262">
                <a:defRPr/>
              </a:pPr>
              <a:endParaRPr lang="en-US" sz="883"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sz="883">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7" y="2352809"/>
            <a:ext cx="2738837" cy="1971495"/>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5" y="2352809"/>
            <a:ext cx="2738837" cy="1971495"/>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defTabSz="913869">
                  <a:defRPr/>
                </a:pPr>
                <a:endParaRPr lang="en-US">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13343" y="2387387"/>
            <a:ext cx="921520" cy="615516"/>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&lt;/&gt;</a:t>
            </a:r>
          </a:p>
        </p:txBody>
      </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342"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ctr" defTabSz="932007"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93121" y="2010494"/>
            <a:ext cx="1866688" cy="566892"/>
          </a:xfrm>
          <a:prstGeom prst="rect">
            <a:avLst/>
          </a:prstGeom>
          <a:noFill/>
        </p:spPr>
        <p:txBody>
          <a:bodyPr wrap="square" lIns="182803" tIns="146243" rIns="182803" bIns="146243" rtlCol="0">
            <a:spAutoFit/>
          </a:bodyPr>
          <a:lstStyle/>
          <a:p>
            <a:pPr algn="ctr" defTabSz="914086">
              <a:lnSpc>
                <a:spcPct val="90000"/>
              </a:lnSpc>
              <a:spcAft>
                <a:spcPts val="600"/>
              </a:spcAft>
              <a:defRPr/>
            </a:pPr>
            <a:r>
              <a:rPr lang="en-US" sz="1961" kern="0">
                <a:gradFill>
                  <a:gsLst>
                    <a:gs pos="2917">
                      <a:srgbClr val="353535"/>
                    </a:gs>
                    <a:gs pos="30000">
                      <a:srgbClr val="353535"/>
                    </a:gs>
                  </a:gsLst>
                  <a:lin ang="5400000" scaled="0"/>
                </a:gradFill>
                <a:latin typeface="Segoe UI"/>
              </a:rPr>
              <a:t>Code</a:t>
            </a:r>
          </a:p>
        </p:txBody>
      </p:sp>
      <p:sp>
        <p:nvSpPr>
          <p:cNvPr id="20" name="TextBox 19"/>
          <p:cNvSpPr txBox="1"/>
          <p:nvPr/>
        </p:nvSpPr>
        <p:spPr>
          <a:xfrm>
            <a:off x="7569489" y="2010494"/>
            <a:ext cx="1866688" cy="566892"/>
          </a:xfrm>
          <a:prstGeom prst="rect">
            <a:avLst/>
          </a:prstGeom>
          <a:noFill/>
        </p:spPr>
        <p:txBody>
          <a:bodyPr wrap="square" lIns="182803" tIns="146243" rIns="182803" bIns="146243" rtlCol="0">
            <a:spAutoFit/>
          </a:bodyPr>
          <a:lstStyle/>
          <a:p>
            <a:pPr algn="ctr" defTabSz="914086">
              <a:lnSpc>
                <a:spcPct val="90000"/>
              </a:lnSpc>
              <a:spcAft>
                <a:spcPts val="600"/>
              </a:spcAft>
              <a:defRPr/>
            </a:pPr>
            <a:r>
              <a:rPr lang="en-US" sz="1961" kern="0">
                <a:gradFill>
                  <a:gsLst>
                    <a:gs pos="2917">
                      <a:srgbClr val="353535"/>
                    </a:gs>
                    <a:gs pos="30000">
                      <a:srgbClr val="353535"/>
                    </a:gs>
                  </a:gsLst>
                  <a:lin ang="5400000" scaled="0"/>
                </a:gradFill>
                <a:latin typeface="Segoe UI"/>
              </a:rPr>
              <a:t>Events</a:t>
            </a:r>
          </a:p>
        </p:txBody>
      </p:sp>
      <p:sp>
        <p:nvSpPr>
          <p:cNvPr id="25" name="TextBox 24"/>
          <p:cNvSpPr txBox="1"/>
          <p:nvPr/>
        </p:nvSpPr>
        <p:spPr>
          <a:xfrm>
            <a:off x="5045193" y="2010493"/>
            <a:ext cx="2196775" cy="566892"/>
          </a:xfrm>
          <a:prstGeom prst="rect">
            <a:avLst/>
          </a:prstGeom>
          <a:noFill/>
        </p:spPr>
        <p:txBody>
          <a:bodyPr wrap="square" lIns="182803" tIns="146243" rIns="182803" bIns="146243" rtlCol="0">
            <a:spAutoFit/>
          </a:bodyPr>
          <a:lstStyle/>
          <a:p>
            <a:pPr algn="ctr" defTabSz="914086">
              <a:lnSpc>
                <a:spcPct val="90000"/>
              </a:lnSpc>
              <a:spcAft>
                <a:spcPts val="600"/>
              </a:spcAft>
              <a:defRPr/>
            </a:pPr>
            <a:r>
              <a:rPr lang="en-US" sz="1961" kern="0">
                <a:gradFill>
                  <a:gsLst>
                    <a:gs pos="2917">
                      <a:srgbClr val="353535"/>
                    </a:gs>
                    <a:gs pos="30000">
                      <a:srgbClr val="353535"/>
                    </a:gs>
                  </a:gsLst>
                  <a:lin ang="5400000" scaled="0"/>
                </a:gradFill>
                <a:latin typeface="Segoe UI"/>
              </a:rPr>
              <a:t>Azure Functions</a:t>
            </a:r>
          </a:p>
        </p:txBody>
      </p:sp>
      <p:sp>
        <p:nvSpPr>
          <p:cNvPr id="4" name="Title 3"/>
          <p:cNvSpPr>
            <a:spLocks noGrp="1"/>
          </p:cNvSpPr>
          <p:nvPr>
            <p:ph type="title"/>
          </p:nvPr>
        </p:nvSpPr>
        <p:spPr/>
        <p:txBody>
          <a:bodyPr>
            <a:normAutofit/>
          </a:bodyPr>
          <a:lstStyle/>
          <a:p>
            <a:r>
              <a:rPr lang="en-US" dirty="0"/>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3004"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noAutofit/>
          </a:bodyPr>
          <a:lstStyle/>
          <a:p>
            <a:r>
              <a:rPr lang="en-US" sz="4267" dirty="0"/>
              <a:t>Functions Secret Sauce: Triggers and Bindings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sz="half" idx="1"/>
          </p:nvPr>
        </p:nvSpPr>
        <p:spPr/>
        <p:txBody>
          <a:bodyPr>
            <a:normAutofit fontScale="62500" lnSpcReduction="20000"/>
          </a:bodyPr>
          <a:lstStyle/>
          <a:p>
            <a:pPr marL="0" indent="0">
              <a:buNone/>
            </a:pPr>
            <a:r>
              <a:rPr lang="en-US" b="1" dirty="0">
                <a:solidFill>
                  <a:schemeClr val="accent1"/>
                </a:solidFill>
              </a:rPr>
              <a:t>Triggers</a:t>
            </a:r>
          </a:p>
          <a:p>
            <a:pPr marL="448227" indent="-448227">
              <a:buFont typeface="Arial" panose="020B0604020202020204" pitchFamily="34" charset="0"/>
              <a:buChar char="•"/>
            </a:pPr>
            <a:r>
              <a:rPr lang="en-US" dirty="0"/>
              <a:t>Blob Storage</a:t>
            </a:r>
          </a:p>
          <a:p>
            <a:pPr marL="448227" indent="-448227">
              <a:buFont typeface="Arial" panose="020B0604020202020204" pitchFamily="34" charset="0"/>
              <a:buChar char="•"/>
            </a:pPr>
            <a:r>
              <a:rPr lang="en-US" dirty="0"/>
              <a:t>Cosmos DB </a:t>
            </a:r>
          </a:p>
          <a:p>
            <a:pPr marL="448227" indent="-448227">
              <a:buFont typeface="Arial" panose="020B0604020202020204" pitchFamily="34" charset="0"/>
              <a:buChar char="•"/>
            </a:pPr>
            <a:r>
              <a:rPr lang="en-US" dirty="0"/>
              <a:t>Event Hub</a:t>
            </a:r>
          </a:p>
          <a:p>
            <a:pPr marL="448227" indent="-448227">
              <a:buFont typeface="Arial" panose="020B0604020202020204" pitchFamily="34" charset="0"/>
              <a:buChar char="•"/>
            </a:pPr>
            <a:r>
              <a:rPr lang="en-US" dirty="0"/>
              <a:t>HTTP</a:t>
            </a:r>
          </a:p>
          <a:p>
            <a:pPr marL="448227" indent="-448227">
              <a:buFont typeface="Arial" panose="020B0604020202020204" pitchFamily="34" charset="0"/>
              <a:buChar char="•"/>
            </a:pPr>
            <a:r>
              <a:rPr lang="en-US" dirty="0"/>
              <a:t>Queues</a:t>
            </a:r>
          </a:p>
          <a:p>
            <a:pPr marL="448227" indent="-448227">
              <a:buFont typeface="Arial" panose="020B0604020202020204" pitchFamily="34" charset="0"/>
              <a:buChar char="•"/>
            </a:pPr>
            <a:r>
              <a:rPr lang="en-US" dirty="0"/>
              <a:t>Service Bus</a:t>
            </a:r>
          </a:p>
          <a:p>
            <a:pPr marL="448227" indent="-448227">
              <a:buFont typeface="Arial" panose="020B0604020202020204" pitchFamily="34" charset="0"/>
              <a:buChar char="•"/>
            </a:pPr>
            <a:r>
              <a:rPr lang="en-US" dirty="0"/>
              <a:t>Timer</a:t>
            </a:r>
          </a:p>
          <a:p>
            <a:pPr marL="448227" indent="-448227">
              <a:buFont typeface="Arial" panose="020B0604020202020204" pitchFamily="34" charset="0"/>
              <a:buChar char="•"/>
            </a:pPr>
            <a:r>
              <a:rPr lang="en-US" dirty="0"/>
              <a:t>Webhook</a:t>
            </a:r>
          </a:p>
          <a:p>
            <a:pPr marL="448227" indent="-448227">
              <a:buFont typeface="Arial" panose="020B0604020202020204" pitchFamily="34" charset="0"/>
              <a:buChar char="•"/>
            </a:pPr>
            <a:endParaRPr lang="en-US" b="1" dirty="0"/>
          </a:p>
        </p:txBody>
      </p:sp>
      <p:sp>
        <p:nvSpPr>
          <p:cNvPr id="5" name="Text Placeholder 4">
            <a:extLst>
              <a:ext uri="{FF2B5EF4-FFF2-40B4-BE49-F238E27FC236}">
                <a16:creationId xmlns:a16="http://schemas.microsoft.com/office/drawing/2014/main" id="{7C0D6EEC-58A4-4468-A552-CA61843374F4}"/>
              </a:ext>
            </a:extLst>
          </p:cNvPr>
          <p:cNvSpPr>
            <a:spLocks noGrp="1"/>
          </p:cNvSpPr>
          <p:nvPr>
            <p:ph sz="half" idx="2"/>
          </p:nvPr>
        </p:nvSpPr>
        <p:spPr/>
        <p:txBody>
          <a:bodyPr>
            <a:normAutofit fontScale="62500" lnSpcReduction="20000"/>
          </a:bodyPr>
          <a:lstStyle/>
          <a:p>
            <a:pPr marL="0" indent="0">
              <a:buNone/>
            </a:pPr>
            <a:r>
              <a:rPr lang="en-US" b="1" dirty="0">
                <a:solidFill>
                  <a:schemeClr val="accent1"/>
                </a:solidFill>
              </a:rPr>
              <a:t>Bindings</a:t>
            </a:r>
          </a:p>
          <a:p>
            <a:pPr marL="448227" indent="-448227">
              <a:buFont typeface="Arial" panose="020B0604020202020204" pitchFamily="34" charset="0"/>
              <a:buChar char="•"/>
            </a:pPr>
            <a:r>
              <a:rPr lang="en-US" dirty="0"/>
              <a:t>File</a:t>
            </a:r>
          </a:p>
          <a:p>
            <a:pPr marL="448227" indent="-448227">
              <a:buFont typeface="Arial" panose="020B0604020202020204" pitchFamily="34" charset="0"/>
              <a:buChar char="•"/>
            </a:pPr>
            <a:r>
              <a:rPr lang="en-US" dirty="0"/>
              <a:t>Table </a:t>
            </a:r>
          </a:p>
          <a:p>
            <a:pPr marL="448227" indent="-448227">
              <a:buFont typeface="Arial" panose="020B0604020202020204" pitchFamily="34" charset="0"/>
              <a:buChar char="•"/>
            </a:pPr>
            <a:r>
              <a:rPr lang="en-US" dirty="0"/>
              <a:t>Excel</a:t>
            </a:r>
          </a:p>
          <a:p>
            <a:pPr marL="448227" indent="-448227">
              <a:buFont typeface="Arial" panose="020B0604020202020204" pitchFamily="34" charset="0"/>
              <a:buChar char="•"/>
            </a:pPr>
            <a:r>
              <a:rPr lang="en-US" dirty="0"/>
              <a:t>OneDrive</a:t>
            </a:r>
          </a:p>
          <a:p>
            <a:pPr marL="448227" indent="-448227">
              <a:buFont typeface="Arial" panose="020B0604020202020204" pitchFamily="34" charset="0"/>
              <a:buChar char="•"/>
            </a:pPr>
            <a:r>
              <a:rPr lang="en-US" dirty="0"/>
              <a:t>Email</a:t>
            </a:r>
          </a:p>
          <a:p>
            <a:pPr marL="448227" indent="-448227">
              <a:buFont typeface="Arial" panose="020B0604020202020204" pitchFamily="34" charset="0"/>
              <a:buChar char="•"/>
            </a:pPr>
            <a:r>
              <a:rPr lang="en-US" dirty="0"/>
              <a:t>Mobile app</a:t>
            </a:r>
          </a:p>
          <a:p>
            <a:pPr marL="448227" indent="-448227">
              <a:buFont typeface="Arial" panose="020B0604020202020204" pitchFamily="34" charset="0"/>
              <a:buChar char="•"/>
            </a:pPr>
            <a:r>
              <a:rPr lang="en-US" dirty="0"/>
              <a:t>Notification</a:t>
            </a:r>
          </a:p>
          <a:p>
            <a:pPr marL="448227" indent="-448227">
              <a:buFont typeface="Arial" panose="020B0604020202020204" pitchFamily="34" charset="0"/>
              <a:buChar char="•"/>
            </a:pPr>
            <a:r>
              <a:rPr lang="en-US" i="1" dirty="0"/>
              <a:t>More…</a:t>
            </a:r>
          </a:p>
        </p:txBody>
      </p:sp>
    </p:spTree>
    <p:extLst>
      <p:ext uri="{BB962C8B-B14F-4D97-AF65-F5344CB8AC3E}">
        <p14:creationId xmlns:p14="http://schemas.microsoft.com/office/powerpoint/2010/main" val="1994463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dirty="0"/>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9" name="Group 8">
            <a:extLst>
              <a:ext uri="{FF2B5EF4-FFF2-40B4-BE49-F238E27FC236}">
                <a16:creationId xmlns:a16="http://schemas.microsoft.com/office/drawing/2014/main" id="{56DD5607-0B5D-43C1-B130-2BDD300C4872}"/>
              </a:ext>
            </a:extLst>
          </p:cNvPr>
          <p:cNvGrpSpPr/>
          <p:nvPr/>
        </p:nvGrpSpPr>
        <p:grpSpPr>
          <a:xfrm>
            <a:off x="2685272" y="1603466"/>
            <a:ext cx="1665235" cy="1627374"/>
            <a:chOff x="2200275" y="2709863"/>
            <a:chExt cx="1698626" cy="1660007"/>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8" name="Rectangle 92">
              <a:extLst>
                <a:ext uri="{FF2B5EF4-FFF2-40B4-BE49-F238E27FC236}">
                  <a16:creationId xmlns:a16="http://schemas.microsoft.com/office/drawing/2014/main" id="{75E7AFEC-8568-45C0-9BD0-F4A4C050EB62}"/>
                </a:ext>
              </a:extLst>
            </p:cNvPr>
            <p:cNvSpPr>
              <a:spLocks noChangeArrowheads="1"/>
            </p:cNvSpPr>
            <p:nvPr/>
          </p:nvSpPr>
          <p:spPr bwMode="auto">
            <a:xfrm>
              <a:off x="2200275" y="4154488"/>
              <a:ext cx="261623"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Eve</a:t>
              </a:r>
              <a:endParaRPr lang="en-US" altLang="en-US" kern="0" dirty="0">
                <a:solidFill>
                  <a:schemeClr val="accent6"/>
                </a:solidFill>
              </a:endParaRPr>
            </a:p>
          </p:txBody>
        </p:sp>
        <p:sp>
          <p:nvSpPr>
            <p:cNvPr id="29" name="Rectangle 93">
              <a:extLst>
                <a:ext uri="{FF2B5EF4-FFF2-40B4-BE49-F238E27FC236}">
                  <a16:creationId xmlns:a16="http://schemas.microsoft.com/office/drawing/2014/main" id="{D866CB15-ABB3-4A4C-B7E7-A99CAC842B31}"/>
                </a:ext>
              </a:extLst>
            </p:cNvPr>
            <p:cNvSpPr>
              <a:spLocks noChangeArrowheads="1"/>
            </p:cNvSpPr>
            <p:nvPr/>
          </p:nvSpPr>
          <p:spPr bwMode="auto">
            <a:xfrm>
              <a:off x="2463799" y="41544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latin typeface="Segoe UI Light" panose="020B0502040204020203" pitchFamily="34" charset="0"/>
                </a:rPr>
                <a:t>r</a:t>
              </a:r>
              <a:endParaRPr lang="en-US" altLang="en-US" kern="0" dirty="0"/>
            </a:p>
          </p:txBody>
        </p:sp>
        <p:sp>
          <p:nvSpPr>
            <p:cNvPr id="30" name="Rectangle 94">
              <a:extLst>
                <a:ext uri="{FF2B5EF4-FFF2-40B4-BE49-F238E27FC236}">
                  <a16:creationId xmlns:a16="http://schemas.microsoft.com/office/drawing/2014/main" id="{08298E4D-2804-4140-AB10-CE6F6917FB2E}"/>
                </a:ext>
              </a:extLst>
            </p:cNvPr>
            <p:cNvSpPr>
              <a:spLocks noChangeArrowheads="1"/>
            </p:cNvSpPr>
            <p:nvPr/>
          </p:nvSpPr>
          <p:spPr bwMode="auto">
            <a:xfrm>
              <a:off x="2535238" y="4154488"/>
              <a:ext cx="928763"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y 15 minutes</a:t>
              </a:r>
              <a:endParaRPr lang="en-US" altLang="en-US" kern="0" dirty="0">
                <a:solidFill>
                  <a:schemeClr val="accent6"/>
                </a:solidFill>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4" name="Group 3">
            <a:extLst>
              <a:ext uri="{FF2B5EF4-FFF2-40B4-BE49-F238E27FC236}">
                <a16:creationId xmlns:a16="http://schemas.microsoft.com/office/drawing/2014/main" id="{07AA4FE7-4416-4175-9C57-2A3D06CA61F1}"/>
              </a:ext>
            </a:extLst>
          </p:cNvPr>
          <p:cNvGrpSpPr/>
          <p:nvPr/>
        </p:nvGrpSpPr>
        <p:grpSpPr>
          <a:xfrm>
            <a:off x="8958748" y="1635626"/>
            <a:ext cx="1104968" cy="946225"/>
            <a:chOff x="8958748" y="1635626"/>
            <a:chExt cx="1104968" cy="946225"/>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4" name="Rectangle 96">
            <a:extLst>
              <a:ext uri="{FF2B5EF4-FFF2-40B4-BE49-F238E27FC236}">
                <a16:creationId xmlns:a16="http://schemas.microsoft.com/office/drawing/2014/main" id="{5D6F77ED-4FB9-4B09-B426-942AB005B0D1}"/>
              </a:ext>
            </a:extLst>
          </p:cNvPr>
          <p:cNvSpPr>
            <a:spLocks noChangeArrowheads="1"/>
          </p:cNvSpPr>
          <p:nvPr/>
        </p:nvSpPr>
        <p:spPr bwMode="auto">
          <a:xfrm>
            <a:off x="9098814" y="2995825"/>
            <a:ext cx="825547"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Clean table</a:t>
            </a:r>
            <a:endParaRPr lang="en-US" altLang="en-US" kern="0" dirty="0">
              <a:solidFill>
                <a:schemeClr val="tx2"/>
              </a:solidFill>
            </a:endParaRPr>
          </a:p>
        </p:txBody>
      </p:sp>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5" name="Group 4">
            <a:extLst>
              <a:ext uri="{FF2B5EF4-FFF2-40B4-BE49-F238E27FC236}">
                <a16:creationId xmlns:a16="http://schemas.microsoft.com/office/drawing/2014/main" id="{FDC399C6-7DD5-4538-B842-F6804B98BDED}"/>
              </a:ext>
            </a:extLst>
          </p:cNvPr>
          <p:cNvGrpSpPr/>
          <p:nvPr/>
        </p:nvGrpSpPr>
        <p:grpSpPr>
          <a:xfrm>
            <a:off x="4468784" y="1348236"/>
            <a:ext cx="680101" cy="625630"/>
            <a:chOff x="4468784" y="1348236"/>
            <a:chExt cx="680101" cy="625630"/>
          </a:xfrm>
        </p:grpSpPr>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sp>
        <p:nvSpPr>
          <p:cNvPr id="107" name="Rectangle 95">
            <a:extLst>
              <a:ext uri="{FF2B5EF4-FFF2-40B4-BE49-F238E27FC236}">
                <a16:creationId xmlns:a16="http://schemas.microsoft.com/office/drawing/2014/main" id="{9CCA0E3E-8878-4462-884D-FAF7516EE711}"/>
              </a:ext>
            </a:extLst>
          </p:cNvPr>
          <p:cNvSpPr>
            <a:spLocks noChangeArrowheads="1"/>
          </p:cNvSpPr>
          <p:nvPr/>
        </p:nvSpPr>
        <p:spPr bwMode="auto">
          <a:xfrm>
            <a:off x="5234480" y="3019694"/>
            <a:ext cx="1960473"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Find and clean invalid data</a:t>
            </a:r>
            <a:endParaRPr lang="en-US" altLang="en-US" kern="0" dirty="0">
              <a:solidFill>
                <a:schemeClr val="tx2"/>
              </a:solidFill>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110" name="Group 109">
            <a:extLst>
              <a:ext uri="{FF2B5EF4-FFF2-40B4-BE49-F238E27FC236}">
                <a16:creationId xmlns:a16="http://schemas.microsoft.com/office/drawing/2014/main" id="{F216BFF0-7A44-4505-B79C-71C5A71386C5}"/>
              </a:ext>
            </a:extLst>
          </p:cNvPr>
          <p:cNvGrpSpPr/>
          <p:nvPr/>
        </p:nvGrpSpPr>
        <p:grpSpPr>
          <a:xfrm>
            <a:off x="2601293" y="3553266"/>
            <a:ext cx="1736823" cy="2942442"/>
            <a:chOff x="2035175" y="1908175"/>
            <a:chExt cx="1771650" cy="3001445"/>
          </a:xfrm>
        </p:grpSpPr>
        <p:sp>
          <p:nvSpPr>
            <p:cNvPr id="111" name="Rectangle 110">
              <a:extLst>
                <a:ext uri="{FF2B5EF4-FFF2-40B4-BE49-F238E27FC236}">
                  <a16:creationId xmlns:a16="http://schemas.microsoft.com/office/drawing/2014/main" id="{7988873A-01F9-416D-8B13-D9AC92F7F8D2}"/>
                </a:ext>
              </a:extLst>
            </p:cNvPr>
            <p:cNvSpPr>
              <a:spLocks noChangeArrowheads="1"/>
            </p:cNvSpPr>
            <p:nvPr/>
          </p:nvSpPr>
          <p:spPr bwMode="auto">
            <a:xfrm>
              <a:off x="2147888" y="4475164"/>
              <a:ext cx="979453"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File added to</a:t>
              </a:r>
              <a:endParaRPr lang="en-US" altLang="en-US" kern="0" dirty="0">
                <a:solidFill>
                  <a:schemeClr val="accent6"/>
                </a:solidFill>
              </a:endParaRPr>
            </a:p>
          </p:txBody>
        </p:sp>
        <p:sp>
          <p:nvSpPr>
            <p:cNvPr id="112" name="Rectangle 111">
              <a:extLst>
                <a:ext uri="{FF2B5EF4-FFF2-40B4-BE49-F238E27FC236}">
                  <a16:creationId xmlns:a16="http://schemas.microsoft.com/office/drawing/2014/main" id="{AAC048A5-BA2F-4CF9-AFB5-5B4484463032}"/>
                </a:ext>
              </a:extLst>
            </p:cNvPr>
            <p:cNvSpPr>
              <a:spLocks noChangeArrowheads="1"/>
            </p:cNvSpPr>
            <p:nvPr/>
          </p:nvSpPr>
          <p:spPr bwMode="auto">
            <a:xfrm>
              <a:off x="2155825" y="4694238"/>
              <a:ext cx="96800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Blob Storage</a:t>
              </a:r>
              <a:endParaRPr lang="en-US" altLang="en-US" kern="0" dirty="0">
                <a:solidFill>
                  <a:schemeClr val="accent6"/>
                </a:solidFill>
              </a:endParaRPr>
            </a:p>
          </p:txBody>
        </p:sp>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1" name="Freeform 67">
              <a:extLst>
                <a:ext uri="{FF2B5EF4-FFF2-40B4-BE49-F238E27FC236}">
                  <a16:creationId xmlns:a16="http://schemas.microsoft.com/office/drawing/2014/main" id="{C7D59CC5-FD25-42E9-8C83-56483E4F7A6B}"/>
                </a:ext>
              </a:extLst>
            </p:cNvPr>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3" name="Freeform 69">
              <a:extLst>
                <a:ext uri="{FF2B5EF4-FFF2-40B4-BE49-F238E27FC236}">
                  <a16:creationId xmlns:a16="http://schemas.microsoft.com/office/drawing/2014/main" id="{09B838FB-1511-4468-A05D-01FC82F491D6}"/>
                </a:ext>
              </a:extLst>
            </p:cNvPr>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5" name="Freeform 71">
              <a:extLst>
                <a:ext uri="{FF2B5EF4-FFF2-40B4-BE49-F238E27FC236}">
                  <a16:creationId xmlns:a16="http://schemas.microsoft.com/office/drawing/2014/main" id="{C207E8CA-37BC-45D8-AB39-7FBBB102CBC5}"/>
                </a:ext>
              </a:extLst>
            </p:cNvPr>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6" name="Freeform 72">
              <a:extLst>
                <a:ext uri="{FF2B5EF4-FFF2-40B4-BE49-F238E27FC236}">
                  <a16:creationId xmlns:a16="http://schemas.microsoft.com/office/drawing/2014/main" id="{7FD6D26B-2ABB-411D-8AA8-E7316E2302E5}"/>
                </a:ext>
              </a:extLst>
            </p:cNvPr>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7" name="Freeform 73">
              <a:extLst>
                <a:ext uri="{FF2B5EF4-FFF2-40B4-BE49-F238E27FC236}">
                  <a16:creationId xmlns:a16="http://schemas.microsoft.com/office/drawing/2014/main" id="{9E943DB7-FD68-4368-AF5E-5AFF4A5B9FBC}"/>
                </a:ext>
              </a:extLst>
            </p:cNvPr>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8" name="Freeform 74">
              <a:extLst>
                <a:ext uri="{FF2B5EF4-FFF2-40B4-BE49-F238E27FC236}">
                  <a16:creationId xmlns:a16="http://schemas.microsoft.com/office/drawing/2014/main" id="{5E500DF4-C66E-4A3D-BF5F-E516B4BBF4BE}"/>
                </a:ext>
              </a:extLst>
            </p:cNvPr>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129" name="Group 128">
            <a:extLst>
              <a:ext uri="{FF2B5EF4-FFF2-40B4-BE49-F238E27FC236}">
                <a16:creationId xmlns:a16="http://schemas.microsoft.com/office/drawing/2014/main" id="{533D6A17-6B77-47C8-AEBD-27FD105228BB}"/>
              </a:ext>
            </a:extLst>
          </p:cNvPr>
          <p:cNvGrpSpPr/>
          <p:nvPr/>
        </p:nvGrpSpPr>
        <p:grpSpPr>
          <a:xfrm>
            <a:off x="4456394" y="4387438"/>
            <a:ext cx="3836263" cy="1893501"/>
            <a:chOff x="3927475" y="2759075"/>
            <a:chExt cx="3913188" cy="1931470"/>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7" name="Rectangle 166">
              <a:extLst>
                <a:ext uri="{FF2B5EF4-FFF2-40B4-BE49-F238E27FC236}">
                  <a16:creationId xmlns:a16="http://schemas.microsoft.com/office/drawing/2014/main" id="{F78490FC-D375-4C84-B8ED-B46B255E0D73}"/>
                </a:ext>
              </a:extLst>
            </p:cNvPr>
            <p:cNvSpPr>
              <a:spLocks noChangeArrowheads="1"/>
            </p:cNvSpPr>
            <p:nvPr/>
          </p:nvSpPr>
          <p:spPr bwMode="auto">
            <a:xfrm>
              <a:off x="4854575" y="4475163"/>
              <a:ext cx="91568"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T</a:t>
              </a:r>
              <a:endParaRPr lang="en-US" altLang="en-US" kern="0" dirty="0">
                <a:solidFill>
                  <a:schemeClr val="tx2"/>
                </a:solidFill>
              </a:endParaRPr>
            </a:p>
          </p:txBody>
        </p:sp>
        <p:sp>
          <p:nvSpPr>
            <p:cNvPr id="168" name="Rectangle 167">
              <a:extLst>
                <a:ext uri="{FF2B5EF4-FFF2-40B4-BE49-F238E27FC236}">
                  <a16:creationId xmlns:a16="http://schemas.microsoft.com/office/drawing/2014/main" id="{84CEAB1E-8238-45E7-A81B-EC611ACE3E11}"/>
                </a:ext>
              </a:extLst>
            </p:cNvPr>
            <p:cNvSpPr>
              <a:spLocks noChangeArrowheads="1"/>
            </p:cNvSpPr>
            <p:nvPr/>
          </p:nvSpPr>
          <p:spPr bwMode="auto">
            <a:xfrm>
              <a:off x="4922838" y="4475163"/>
              <a:ext cx="464382"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ransfo</a:t>
              </a:r>
              <a:endParaRPr lang="en-US" altLang="en-US" kern="0" dirty="0">
                <a:solidFill>
                  <a:schemeClr val="tx2"/>
                </a:solidFill>
              </a:endParaRPr>
            </a:p>
          </p:txBody>
        </p:sp>
        <p:sp>
          <p:nvSpPr>
            <p:cNvPr id="169" name="Rectangle 168">
              <a:extLst>
                <a:ext uri="{FF2B5EF4-FFF2-40B4-BE49-F238E27FC236}">
                  <a16:creationId xmlns:a16="http://schemas.microsoft.com/office/drawing/2014/main" id="{45DF2751-4DD6-4AF7-A9E7-4DBE2AB1C38E}"/>
                </a:ext>
              </a:extLst>
            </p:cNvPr>
            <p:cNvSpPr>
              <a:spLocks noChangeArrowheads="1"/>
            </p:cNvSpPr>
            <p:nvPr/>
          </p:nvSpPr>
          <p:spPr bwMode="auto">
            <a:xfrm>
              <a:off x="5387975" y="4475163"/>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r</a:t>
              </a:r>
              <a:endParaRPr lang="en-US" altLang="en-US" kern="0" dirty="0">
                <a:solidFill>
                  <a:schemeClr val="tx2"/>
                </a:solidFill>
              </a:endParaRPr>
            </a:p>
          </p:txBody>
        </p:sp>
        <p:sp>
          <p:nvSpPr>
            <p:cNvPr id="170" name="Rectangle 169">
              <a:extLst>
                <a:ext uri="{FF2B5EF4-FFF2-40B4-BE49-F238E27FC236}">
                  <a16:creationId xmlns:a16="http://schemas.microsoft.com/office/drawing/2014/main" id="{5D9AB15A-9B91-4417-AA75-26456C66D1C8}"/>
                </a:ext>
              </a:extLst>
            </p:cNvPr>
            <p:cNvSpPr>
              <a:spLocks noChangeArrowheads="1"/>
            </p:cNvSpPr>
            <p:nvPr/>
          </p:nvSpPr>
          <p:spPr bwMode="auto">
            <a:xfrm>
              <a:off x="5448301" y="4475163"/>
              <a:ext cx="1089008"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m CSV to data</a:t>
              </a:r>
              <a:endParaRPr lang="en-US" altLang="en-US" kern="0" dirty="0">
                <a:solidFill>
                  <a:schemeClr val="tx2"/>
                </a:solidFill>
              </a:endParaRPr>
            </a:p>
          </p:txBody>
        </p:sp>
        <p:sp>
          <p:nvSpPr>
            <p:cNvPr id="171" name="Rectangle 170">
              <a:extLst>
                <a:ext uri="{FF2B5EF4-FFF2-40B4-BE49-F238E27FC236}">
                  <a16:creationId xmlns:a16="http://schemas.microsoft.com/office/drawing/2014/main" id="{897B83B2-3901-4C14-BEAC-B8B6820C1873}"/>
                </a:ext>
              </a:extLst>
            </p:cNvPr>
            <p:cNvSpPr>
              <a:spLocks noChangeArrowheads="1"/>
            </p:cNvSpPr>
            <p:nvPr/>
          </p:nvSpPr>
          <p:spPr bwMode="auto">
            <a:xfrm>
              <a:off x="6589713" y="4475163"/>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latin typeface="Segoe UI Light" panose="020B0502040204020203" pitchFamily="34" charset="0"/>
                </a:rPr>
                <a:t>r</a:t>
              </a:r>
              <a:endParaRPr lang="en-US" altLang="en-US" kern="0" dirty="0"/>
            </a:p>
          </p:txBody>
        </p:sp>
        <p:sp>
          <p:nvSpPr>
            <p:cNvPr id="172" name="Rectangle 171">
              <a:extLst>
                <a:ext uri="{FF2B5EF4-FFF2-40B4-BE49-F238E27FC236}">
                  <a16:creationId xmlns:a16="http://schemas.microsoft.com/office/drawing/2014/main" id="{BE13C06B-1C47-4863-BD9E-153F2ADBBCC9}"/>
                </a:ext>
              </a:extLst>
            </p:cNvPr>
            <p:cNvSpPr>
              <a:spLocks noChangeArrowheads="1"/>
            </p:cNvSpPr>
            <p:nvPr/>
          </p:nvSpPr>
          <p:spPr bwMode="auto">
            <a:xfrm>
              <a:off x="6646863" y="4475163"/>
              <a:ext cx="292692"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ows</a:t>
              </a:r>
              <a:endParaRPr lang="en-US" altLang="en-US" kern="0" dirty="0">
                <a:solidFill>
                  <a:schemeClr val="tx2"/>
                </a:solidFill>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4821239" y="3549649"/>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endParaRPr lang="en-US" altLang="en-US" kern="0">
                <a:solidFill>
                  <a:prstClr val="black"/>
                </a:solidFill>
              </a:endParaRPr>
            </a:p>
          </p:txBody>
        </p:sp>
      </p:grpSp>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1" name="Rectangle 180">
            <a:extLst>
              <a:ext uri="{FF2B5EF4-FFF2-40B4-BE49-F238E27FC236}">
                <a16:creationId xmlns:a16="http://schemas.microsoft.com/office/drawing/2014/main" id="{9209D21C-8912-4449-8B0A-D9E61E0DC0F6}"/>
              </a:ext>
            </a:extLst>
          </p:cNvPr>
          <p:cNvSpPr>
            <a:spLocks noChangeArrowheads="1"/>
          </p:cNvSpPr>
          <p:nvPr/>
        </p:nvSpPr>
        <p:spPr bwMode="auto">
          <a:xfrm>
            <a:off x="9441201" y="6069792"/>
            <a:ext cx="96180"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P</a:t>
            </a:r>
            <a:endParaRPr lang="en-US" altLang="en-US" kern="0" dirty="0">
              <a:solidFill>
                <a:schemeClr val="tx2"/>
              </a:solidFill>
            </a:endParaRPr>
          </a:p>
        </p:txBody>
      </p:sp>
      <p:sp>
        <p:nvSpPr>
          <p:cNvPr id="182" name="Rectangle 181">
            <a:extLst>
              <a:ext uri="{FF2B5EF4-FFF2-40B4-BE49-F238E27FC236}">
                <a16:creationId xmlns:a16="http://schemas.microsoft.com/office/drawing/2014/main" id="{FC2BB88B-491D-4E20-AA44-39FC1CC87A33}"/>
              </a:ext>
            </a:extLst>
          </p:cNvPr>
          <p:cNvSpPr>
            <a:spLocks noChangeArrowheads="1"/>
          </p:cNvSpPr>
          <p:nvPr/>
        </p:nvSpPr>
        <p:spPr bwMode="auto">
          <a:xfrm>
            <a:off x="9525242" y="6069792"/>
            <a:ext cx="548227"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ower</a:t>
            </a:r>
            <a:r>
              <a:rPr lang="en-US" altLang="en-US" sz="1372" kern="0" dirty="0">
                <a:solidFill>
                  <a:schemeClr val="tx2"/>
                </a:solidFill>
                <a:latin typeface="Segoe UI Light" panose="020B0502040204020203" pitchFamily="34" charset="0"/>
              </a:rPr>
              <a:t> BI</a:t>
            </a:r>
            <a:endParaRPr lang="en-US" altLang="en-US" kern="0" dirty="0">
              <a:solidFill>
                <a:schemeClr val="tx2"/>
              </a:solidFill>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9252888" y="6284560"/>
            <a:ext cx="290144"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Cha</a:t>
            </a:r>
            <a:endParaRPr lang="en-US" altLang="en-US" kern="0" dirty="0">
              <a:solidFill>
                <a:schemeClr val="tx2"/>
              </a:solidFill>
            </a:endParaRPr>
          </a:p>
        </p:txBody>
      </p:sp>
      <p:sp>
        <p:nvSpPr>
          <p:cNvPr id="184" name="Rectangle 183">
            <a:extLst>
              <a:ext uri="{FF2B5EF4-FFF2-40B4-BE49-F238E27FC236}">
                <a16:creationId xmlns:a16="http://schemas.microsoft.com/office/drawing/2014/main" id="{5BAA89EF-1539-490E-98B2-0BB604B52086}"/>
              </a:ext>
            </a:extLst>
          </p:cNvPr>
          <p:cNvSpPr>
            <a:spLocks noChangeArrowheads="1"/>
          </p:cNvSpPr>
          <p:nvPr/>
        </p:nvSpPr>
        <p:spPr bwMode="auto">
          <a:xfrm>
            <a:off x="9543916" y="6284560"/>
            <a:ext cx="57708"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r</a:t>
            </a:r>
            <a:endParaRPr lang="en-US" altLang="en-US" kern="0" dirty="0">
              <a:solidFill>
                <a:schemeClr val="tx2"/>
              </a:solidFill>
            </a:endParaRPr>
          </a:p>
        </p:txBody>
      </p:sp>
      <p:sp>
        <p:nvSpPr>
          <p:cNvPr id="185" name="Rectangle 184">
            <a:extLst>
              <a:ext uri="{FF2B5EF4-FFF2-40B4-BE49-F238E27FC236}">
                <a16:creationId xmlns:a16="http://schemas.microsoft.com/office/drawing/2014/main" id="{F5F55935-D779-4697-A7AA-0B0D467D2FBC}"/>
              </a:ext>
            </a:extLst>
          </p:cNvPr>
          <p:cNvSpPr>
            <a:spLocks noChangeArrowheads="1"/>
          </p:cNvSpPr>
          <p:nvPr/>
        </p:nvSpPr>
        <p:spPr bwMode="auto">
          <a:xfrm>
            <a:off x="9610837" y="6284560"/>
            <a:ext cx="650819" cy="21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t graphic</a:t>
            </a:r>
            <a:endParaRPr lang="en-US" altLang="en-US" kern="0" dirty="0">
              <a:solidFill>
                <a:schemeClr val="tx2"/>
              </a:solidFill>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2" name="Group 1">
            <a:extLst>
              <a:ext uri="{FF2B5EF4-FFF2-40B4-BE49-F238E27FC236}">
                <a16:creationId xmlns:a16="http://schemas.microsoft.com/office/drawing/2014/main" id="{6EBF780D-BA1F-457E-A3F0-AD6B0EB34C50}"/>
              </a:ext>
            </a:extLst>
          </p:cNvPr>
          <p:cNvGrpSpPr/>
          <p:nvPr/>
        </p:nvGrpSpPr>
        <p:grpSpPr>
          <a:xfrm>
            <a:off x="9279348" y="4771843"/>
            <a:ext cx="957121" cy="929108"/>
            <a:chOff x="7186674" y="4867032"/>
            <a:chExt cx="976313" cy="947738"/>
          </a:xfrm>
        </p:grpSpPr>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7186674" y="5317882"/>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7453374" y="5182944"/>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7723249" y="5397257"/>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7989949" y="5249619"/>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7245411" y="4892432"/>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7186674" y="5117857"/>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7542274" y="4867032"/>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7726424" y="5136907"/>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8034399" y="4873382"/>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spTree>
    <p:extLst>
      <p:ext uri="{BB962C8B-B14F-4D97-AF65-F5344CB8AC3E}">
        <p14:creationId xmlns:p14="http://schemas.microsoft.com/office/powerpoint/2010/main" val="321792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nodePh="1">
                                  <p:stCondLst>
                                    <p:cond delay="0"/>
                                  </p:stCondLst>
                                  <p:endCondLst>
                                    <p:cond evt="begin" delay="0">
                                      <p:tn val="35"/>
                                    </p:cond>
                                  </p:end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nodePh="1">
                                  <p:stCondLst>
                                    <p:cond delay="0"/>
                                  </p:stCondLst>
                                  <p:endCondLst>
                                    <p:cond evt="begin" delay="0">
                                      <p:tn val="51"/>
                                    </p:cond>
                                  </p:end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nodePh="1">
                                  <p:stCondLst>
                                    <p:cond delay="0"/>
                                  </p:stCondLst>
                                  <p:endCondLst>
                                    <p:cond evt="begin" delay="0">
                                      <p:tn val="55"/>
                                    </p:cond>
                                  </p:end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nodePh="1">
                                  <p:stCondLst>
                                    <p:cond delay="0"/>
                                  </p:stCondLst>
                                  <p:endCondLst>
                                    <p:cond evt="begin" delay="0">
                                      <p:tn val="63"/>
                                    </p:cond>
                                  </p:end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2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8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8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animBg="1"/>
      <p:bldP spid="68" grpId="0" animBg="1"/>
      <p:bldP spid="69" grpId="0" animBg="1"/>
      <p:bldP spid="70" grpId="0" animBg="1"/>
      <p:bldP spid="71" grpId="0"/>
      <p:bldP spid="72" grpId="0" animBg="1"/>
      <p:bldP spid="73" grpId="0"/>
      <p:bldP spid="74" grpId="0" animBg="1"/>
      <p:bldP spid="75" grpId="0" animBg="1"/>
      <p:bldP spid="76" grpId="0" animBg="1"/>
      <p:bldP spid="77" grpId="0"/>
      <p:bldP spid="78" grpId="0" animBg="1"/>
      <p:bldP spid="79" grpId="0"/>
      <p:bldP spid="80" grpId="0" animBg="1"/>
      <p:bldP spid="81" grpId="0"/>
      <p:bldP spid="82" grpId="0" animBg="1"/>
      <p:bldP spid="83" grpId="0" animBg="1"/>
      <p:bldP spid="84" grpId="0" animBg="1"/>
      <p:bldP spid="85" grpId="0" animBg="1"/>
      <p:bldP spid="86" grpId="0" animBg="1"/>
      <p:bldP spid="87" grpId="0"/>
      <p:bldP spid="88" grpId="0" animBg="1"/>
      <p:bldP spid="89" grpId="0"/>
      <p:bldP spid="90" grpId="0" animBg="1"/>
      <p:bldP spid="91" grpId="0" animBg="1"/>
      <p:bldP spid="92" grpId="0" animBg="1"/>
      <p:bldP spid="93" grpId="0"/>
      <p:bldP spid="94" grpId="0" animBg="1"/>
      <p:bldP spid="95" grpId="0" animBg="1"/>
      <p:bldP spid="96" grpId="0" animBg="1"/>
      <p:bldP spid="97" grpId="0" animBg="1"/>
      <p:bldP spid="98" grpId="0" animBg="1"/>
      <p:bldP spid="99" grpId="0" animBg="1"/>
      <p:bldP spid="100" grpId="0" animBg="1"/>
      <p:bldP spid="107" grpId="0"/>
      <p:bldP spid="108" grpId="0" animBg="1"/>
      <p:bldP spid="180" grpId="0" animBg="1"/>
      <p:bldP spid="181" grpId="0"/>
      <p:bldP spid="182" grpId="0"/>
      <p:bldP spid="183" grpId="0"/>
      <p:bldP spid="184" grpId="0"/>
      <p:bldP spid="185" grpId="0"/>
      <p:bldP spid="186" grpId="0" animBg="1"/>
      <p:bldP spid="18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sz="5333" dirty="0"/>
              <a:t>Scenarios</a:t>
            </a:r>
            <a:endParaRPr lang="en-US" dirty="0"/>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667538" y="1245522"/>
            <a:ext cx="1918909" cy="2438202"/>
            <a:chOff x="1965325" y="2155826"/>
            <a:chExt cx="1957388" cy="2487094"/>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965325" y="4208464"/>
              <a:ext cx="1242712"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Photo taken and</a:t>
              </a:r>
              <a:endParaRPr lang="en-US" altLang="en-US" kern="0" dirty="0">
                <a:solidFill>
                  <a:schemeClr val="accent6"/>
                </a:solidFill>
              </a:endParaRPr>
            </a:p>
          </p:txBody>
        </p:sp>
        <p:sp>
          <p:nvSpPr>
            <p:cNvPr id="6" name="Rectangle 6">
              <a:extLst>
                <a:ext uri="{FF2B5EF4-FFF2-40B4-BE49-F238E27FC236}">
                  <a16:creationId xmlns:a16="http://schemas.microsoft.com/office/drawing/2014/main" id="{F5BD3BB9-5976-4159-8791-36F87BD3347A}"/>
                </a:ext>
              </a:extLst>
            </p:cNvPr>
            <p:cNvSpPr>
              <a:spLocks noChangeArrowheads="1"/>
            </p:cNvSpPr>
            <p:nvPr/>
          </p:nvSpPr>
          <p:spPr bwMode="auto">
            <a:xfrm>
              <a:off x="1970088" y="4427538"/>
              <a:ext cx="160244"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W</a:t>
              </a:r>
              <a:endParaRPr lang="en-US" altLang="en-US" kern="0" dirty="0">
                <a:solidFill>
                  <a:schemeClr val="accent6"/>
                </a:solidFill>
              </a:endParaRPr>
            </a:p>
          </p:txBody>
        </p:sp>
        <p:sp>
          <p:nvSpPr>
            <p:cNvPr id="7" name="Rectangle 7">
              <a:extLst>
                <a:ext uri="{FF2B5EF4-FFF2-40B4-BE49-F238E27FC236}">
                  <a16:creationId xmlns:a16="http://schemas.microsoft.com/office/drawing/2014/main" id="{3970D2F2-BB8E-45D2-AE09-56C2927FFC0B}"/>
                </a:ext>
              </a:extLst>
            </p:cNvPr>
            <p:cNvSpPr>
              <a:spLocks noChangeArrowheads="1"/>
            </p:cNvSpPr>
            <p:nvPr/>
          </p:nvSpPr>
          <p:spPr bwMode="auto">
            <a:xfrm>
              <a:off x="2127249" y="4427538"/>
              <a:ext cx="107592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accent6"/>
                  </a:solidFill>
                  <a:latin typeface="Segoe UI Light" panose="020B0502040204020203" pitchFamily="34" charset="0"/>
                </a:rPr>
                <a:t>ebHook</a:t>
              </a:r>
              <a:r>
                <a:rPr lang="en-US" altLang="en-US" sz="1372" kern="0" dirty="0">
                  <a:solidFill>
                    <a:schemeClr val="accent6"/>
                  </a:solidFill>
                  <a:latin typeface="Segoe UI Light" panose="020B0502040204020203" pitchFamily="34" charset="0"/>
                </a:rPr>
                <a:t> called</a:t>
              </a:r>
              <a:endParaRPr lang="en-US" altLang="en-US" kern="0" dirty="0">
                <a:solidFill>
                  <a:schemeClr val="accent6"/>
                </a:solidFill>
              </a:endParaRP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00057" y="1710853"/>
            <a:ext cx="2947619" cy="1891944"/>
            <a:chOff x="4038600" y="2630488"/>
            <a:chExt cx="3006725" cy="1929882"/>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1" name="Rectangle 27">
              <a:extLst>
                <a:ext uri="{FF2B5EF4-FFF2-40B4-BE49-F238E27FC236}">
                  <a16:creationId xmlns:a16="http://schemas.microsoft.com/office/drawing/2014/main" id="{1A702565-9605-47D6-8CC0-193C798C8AA6}"/>
                </a:ext>
              </a:extLst>
            </p:cNvPr>
            <p:cNvSpPr>
              <a:spLocks noChangeArrowheads="1"/>
            </p:cNvSpPr>
            <p:nvPr/>
          </p:nvSpPr>
          <p:spPr bwMode="auto">
            <a:xfrm>
              <a:off x="4732338" y="4344988"/>
              <a:ext cx="245272"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Sto</a:t>
              </a:r>
              <a:endParaRPr lang="en-US" altLang="en-US" kern="0" dirty="0">
                <a:solidFill>
                  <a:schemeClr val="tx2"/>
                </a:solidFill>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r</a:t>
              </a:r>
              <a:endParaRPr lang="en-US" altLang="en-US" kern="0" dirty="0">
                <a:solidFill>
                  <a:schemeClr val="tx2"/>
                </a:solidFill>
              </a:endParaRP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5033963" y="4344988"/>
              <a:ext cx="1342456"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es in blob storage</a:t>
              </a:r>
              <a:endParaRPr lang="en-US" altLang="en-US" kern="0" dirty="0">
                <a:solidFill>
                  <a:schemeClr val="tx2"/>
                </a:solidFill>
              </a:endParaRP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765952" y="1710853"/>
            <a:ext cx="3003646" cy="1891944"/>
            <a:chOff x="7165975" y="2630488"/>
            <a:chExt cx="3063876" cy="1929882"/>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98109"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P</a:t>
              </a:r>
              <a:endParaRPr lang="en-US" altLang="en-US" kern="0" dirty="0">
                <a:solidFill>
                  <a:schemeClr val="tx2"/>
                </a:solidFill>
              </a:endParaRP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49"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r</a:t>
              </a:r>
              <a:endParaRPr lang="en-US" altLang="en-US" kern="0" dirty="0">
                <a:solidFill>
                  <a:schemeClr val="tx2"/>
                </a:solidFill>
              </a:endParaRP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8228012" y="4344988"/>
              <a:ext cx="163514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oduces</a:t>
              </a:r>
              <a:r>
                <a:rPr lang="en-US" altLang="en-US" sz="1372" kern="0" dirty="0">
                  <a:solidFill>
                    <a:schemeClr val="tx2"/>
                  </a:solidFill>
                  <a:latin typeface="Segoe UI Light" panose="020B0502040204020203" pitchFamily="34" charset="0"/>
                </a:rPr>
                <a:t> scaled images</a:t>
              </a:r>
              <a:endParaRPr lang="en-US" altLang="en-US" kern="0" dirty="0">
                <a:solidFill>
                  <a:schemeClr val="tx2"/>
                </a:solidFill>
              </a:endParaRP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667537" y="4152317"/>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nvGrpSpPr>
          <p:cNvPr id="114" name="Group 113">
            <a:extLst>
              <a:ext uri="{FF2B5EF4-FFF2-40B4-BE49-F238E27FC236}">
                <a16:creationId xmlns:a16="http://schemas.microsoft.com/office/drawing/2014/main" id="{97FB4E2E-61E6-4C72-9E79-C2D3ED3FAA47}"/>
              </a:ext>
            </a:extLst>
          </p:cNvPr>
          <p:cNvGrpSpPr/>
          <p:nvPr/>
        </p:nvGrpSpPr>
        <p:grpSpPr>
          <a:xfrm>
            <a:off x="2664426" y="4144537"/>
            <a:ext cx="1858213" cy="2210984"/>
            <a:chOff x="2098675" y="2273301"/>
            <a:chExt cx="1895475" cy="2255319"/>
          </a:xfrm>
        </p:grpSpPr>
        <p:sp>
          <p:nvSpPr>
            <p:cNvPr id="115" name="Rectangle 5">
              <a:extLst>
                <a:ext uri="{FF2B5EF4-FFF2-40B4-BE49-F238E27FC236}">
                  <a16:creationId xmlns:a16="http://schemas.microsoft.com/office/drawing/2014/main" id="{174211A4-EAF1-4FB0-B9B8-4FA444409BF4}"/>
                </a:ext>
              </a:extLst>
            </p:cNvPr>
            <p:cNvSpPr>
              <a:spLocks noChangeArrowheads="1"/>
            </p:cNvSpPr>
            <p:nvPr/>
          </p:nvSpPr>
          <p:spPr bwMode="auto">
            <a:xfrm>
              <a:off x="2098675" y="4098927"/>
              <a:ext cx="1347361"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Loaded web page</a:t>
              </a:r>
              <a:endParaRPr lang="en-US" altLang="en-US" kern="0" dirty="0">
                <a:solidFill>
                  <a:schemeClr val="accent6"/>
                </a:solidFill>
              </a:endParaRPr>
            </a:p>
          </p:txBody>
        </p:sp>
        <p:sp>
          <p:nvSpPr>
            <p:cNvPr id="116" name="Rectangle 6">
              <a:extLst>
                <a:ext uri="{FF2B5EF4-FFF2-40B4-BE49-F238E27FC236}">
                  <a16:creationId xmlns:a16="http://schemas.microsoft.com/office/drawing/2014/main" id="{5428D1E5-1104-44DB-8C5A-2BB4F637C36E}"/>
                </a:ext>
              </a:extLst>
            </p:cNvPr>
            <p:cNvSpPr>
              <a:spLocks noChangeArrowheads="1"/>
            </p:cNvSpPr>
            <p:nvPr/>
          </p:nvSpPr>
          <p:spPr bwMode="auto">
            <a:xfrm>
              <a:off x="2222500" y="4313238"/>
              <a:ext cx="313949"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calls</a:t>
              </a:r>
              <a:endParaRPr lang="en-US" altLang="en-US" kern="0" dirty="0">
                <a:solidFill>
                  <a:schemeClr val="accent6"/>
                </a:solidFill>
              </a:endParaRPr>
            </a:p>
          </p:txBody>
        </p:sp>
        <p:sp>
          <p:nvSpPr>
            <p:cNvPr id="117" name="Rectangle 7">
              <a:extLst>
                <a:ext uri="{FF2B5EF4-FFF2-40B4-BE49-F238E27FC236}">
                  <a16:creationId xmlns:a16="http://schemas.microsoft.com/office/drawing/2014/main" id="{E5A65F2E-7B10-4783-86FA-81F7CD5009C9}"/>
                </a:ext>
              </a:extLst>
            </p:cNvPr>
            <p:cNvSpPr>
              <a:spLocks noChangeArrowheads="1"/>
            </p:cNvSpPr>
            <p:nvPr/>
          </p:nvSpPr>
          <p:spPr bwMode="auto">
            <a:xfrm>
              <a:off x="2586038" y="4313238"/>
              <a:ext cx="160244"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accent6"/>
                  </a:solidFill>
                  <a:latin typeface="Segoe UI Light" panose="020B0502040204020203" pitchFamily="34" charset="0"/>
                </a:rPr>
                <a:t>W</a:t>
              </a:r>
              <a:endParaRPr lang="en-US" altLang="en-US" kern="0" dirty="0">
                <a:solidFill>
                  <a:schemeClr val="accent6"/>
                </a:solidFill>
              </a:endParaRPr>
            </a:p>
          </p:txBody>
        </p:sp>
        <p:sp>
          <p:nvSpPr>
            <p:cNvPr id="118" name="Rectangle 8">
              <a:extLst>
                <a:ext uri="{FF2B5EF4-FFF2-40B4-BE49-F238E27FC236}">
                  <a16:creationId xmlns:a16="http://schemas.microsoft.com/office/drawing/2014/main" id="{D97F067D-DC04-4E5B-B7D6-0ED0552A09A7}"/>
                </a:ext>
              </a:extLst>
            </p:cNvPr>
            <p:cNvSpPr>
              <a:spLocks noChangeArrowheads="1"/>
            </p:cNvSpPr>
            <p:nvPr/>
          </p:nvSpPr>
          <p:spPr bwMode="auto">
            <a:xfrm>
              <a:off x="2740025" y="4313238"/>
              <a:ext cx="593559"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accent6"/>
                  </a:solidFill>
                  <a:latin typeface="Segoe UI Light" panose="020B0502040204020203" pitchFamily="34" charset="0"/>
                </a:rPr>
                <a:t>ebHook</a:t>
              </a:r>
              <a:endParaRPr lang="en-US" altLang="en-US" kern="0" dirty="0">
                <a:solidFill>
                  <a:schemeClr val="accent6"/>
                </a:solidFill>
              </a:endParaRPr>
            </a:p>
          </p:txBody>
        </p:sp>
        <p:sp>
          <p:nvSpPr>
            <p:cNvPr id="119" name="Freeform 9">
              <a:extLst>
                <a:ext uri="{FF2B5EF4-FFF2-40B4-BE49-F238E27FC236}">
                  <a16:creationId xmlns:a16="http://schemas.microsoft.com/office/drawing/2014/main" id="{F2906D5C-3F4A-4385-8981-BF9851DD92D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0" name="Freeform 10">
              <a:extLst>
                <a:ext uri="{FF2B5EF4-FFF2-40B4-BE49-F238E27FC236}">
                  <a16:creationId xmlns:a16="http://schemas.microsoft.com/office/drawing/2014/main" id="{F065867D-ED9B-4E3A-93E8-8D433A3B9BE0}"/>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1" name="Freeform 11">
              <a:extLst>
                <a:ext uri="{FF2B5EF4-FFF2-40B4-BE49-F238E27FC236}">
                  <a16:creationId xmlns:a16="http://schemas.microsoft.com/office/drawing/2014/main" id="{FC265781-1C4C-4CDE-A47F-3D674C03E615}"/>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2" name="Freeform 20">
              <a:extLst>
                <a:ext uri="{FF2B5EF4-FFF2-40B4-BE49-F238E27FC236}">
                  <a16:creationId xmlns:a16="http://schemas.microsoft.com/office/drawing/2014/main" id="{D812A6F1-8B66-4354-9363-330BCC6D2E8E}"/>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3" name="Freeform 21">
              <a:extLst>
                <a:ext uri="{FF2B5EF4-FFF2-40B4-BE49-F238E27FC236}">
                  <a16:creationId xmlns:a16="http://schemas.microsoft.com/office/drawing/2014/main" id="{3BA44297-CE7C-4362-8DC3-30F3D079D216}"/>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4" name="Freeform 35">
              <a:extLst>
                <a:ext uri="{FF2B5EF4-FFF2-40B4-BE49-F238E27FC236}">
                  <a16:creationId xmlns:a16="http://schemas.microsoft.com/office/drawing/2014/main" id="{D74867C2-CEAA-4A60-AEBB-0FFFFA3B203D}"/>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5" name="Freeform 36">
              <a:extLst>
                <a:ext uri="{FF2B5EF4-FFF2-40B4-BE49-F238E27FC236}">
                  <a16:creationId xmlns:a16="http://schemas.microsoft.com/office/drawing/2014/main" id="{2FE3ACF4-FA72-4F10-90D1-3C67B99F584F}"/>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6" name="Freeform 37">
              <a:extLst>
                <a:ext uri="{FF2B5EF4-FFF2-40B4-BE49-F238E27FC236}">
                  <a16:creationId xmlns:a16="http://schemas.microsoft.com/office/drawing/2014/main" id="{91661D90-4AF8-4DC6-97ED-BE63913EA561}"/>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7" name="Freeform 38">
              <a:extLst>
                <a:ext uri="{FF2B5EF4-FFF2-40B4-BE49-F238E27FC236}">
                  <a16:creationId xmlns:a16="http://schemas.microsoft.com/office/drawing/2014/main" id="{D8DC97C8-D3FC-4FC4-8562-1746AD6E7C95}"/>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8" name="Rectangle 39">
              <a:extLst>
                <a:ext uri="{FF2B5EF4-FFF2-40B4-BE49-F238E27FC236}">
                  <a16:creationId xmlns:a16="http://schemas.microsoft.com/office/drawing/2014/main" id="{B0EC8FDD-1FFE-4620-B001-E378642432A1}"/>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9" name="Oval 40">
              <a:extLst>
                <a:ext uri="{FF2B5EF4-FFF2-40B4-BE49-F238E27FC236}">
                  <a16:creationId xmlns:a16="http://schemas.microsoft.com/office/drawing/2014/main" id="{E6AA991C-5EAF-493D-B0D9-0706E74218C4}"/>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0" name="Freeform 41">
              <a:extLst>
                <a:ext uri="{FF2B5EF4-FFF2-40B4-BE49-F238E27FC236}">
                  <a16:creationId xmlns:a16="http://schemas.microsoft.com/office/drawing/2014/main" id="{6EB64CE5-5C1D-449A-8CD9-E1EF1138AF6C}"/>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1" name="Freeform 63">
              <a:extLst>
                <a:ext uri="{FF2B5EF4-FFF2-40B4-BE49-F238E27FC236}">
                  <a16:creationId xmlns:a16="http://schemas.microsoft.com/office/drawing/2014/main" id="{A918C629-84DB-4574-B921-E0F9DC863229}"/>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2" name="Freeform 64">
              <a:extLst>
                <a:ext uri="{FF2B5EF4-FFF2-40B4-BE49-F238E27FC236}">
                  <a16:creationId xmlns:a16="http://schemas.microsoft.com/office/drawing/2014/main" id="{488C0984-5567-4599-B2CA-A8FCE8ED01B6}"/>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3" name="Freeform 65">
              <a:extLst>
                <a:ext uri="{FF2B5EF4-FFF2-40B4-BE49-F238E27FC236}">
                  <a16:creationId xmlns:a16="http://schemas.microsoft.com/office/drawing/2014/main" id="{82FE50C3-BD8A-4A0C-AC8B-40DCD6462418}"/>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4" name="Freeform 66">
              <a:extLst>
                <a:ext uri="{FF2B5EF4-FFF2-40B4-BE49-F238E27FC236}">
                  <a16:creationId xmlns:a16="http://schemas.microsoft.com/office/drawing/2014/main" id="{EB2D1F21-37C6-4135-BF9C-AA3A6E4AFF44}"/>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5" name="Freeform 67">
              <a:extLst>
                <a:ext uri="{FF2B5EF4-FFF2-40B4-BE49-F238E27FC236}">
                  <a16:creationId xmlns:a16="http://schemas.microsoft.com/office/drawing/2014/main" id="{9E14CA22-429E-4C0B-9EE5-D7AAC58AF025}"/>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6" name="Freeform 68">
              <a:extLst>
                <a:ext uri="{FF2B5EF4-FFF2-40B4-BE49-F238E27FC236}">
                  <a16:creationId xmlns:a16="http://schemas.microsoft.com/office/drawing/2014/main" id="{53DDE3F5-DB62-45FE-BAE5-6345675CA68B}"/>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7" name="Freeform 69">
              <a:extLst>
                <a:ext uri="{FF2B5EF4-FFF2-40B4-BE49-F238E27FC236}">
                  <a16:creationId xmlns:a16="http://schemas.microsoft.com/office/drawing/2014/main" id="{6D286B1A-4655-4F1A-8A61-795C1D177BD5}"/>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8" name="Freeform 70">
              <a:extLst>
                <a:ext uri="{FF2B5EF4-FFF2-40B4-BE49-F238E27FC236}">
                  <a16:creationId xmlns:a16="http://schemas.microsoft.com/office/drawing/2014/main" id="{CE78659E-3671-4E05-9B8F-CB17F8BB4132}"/>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9" name="Freeform 71">
              <a:extLst>
                <a:ext uri="{FF2B5EF4-FFF2-40B4-BE49-F238E27FC236}">
                  <a16:creationId xmlns:a16="http://schemas.microsoft.com/office/drawing/2014/main" id="{898DB8F6-EA66-46D1-A946-1798BFCDBA7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0" name="Freeform 72">
              <a:extLst>
                <a:ext uri="{FF2B5EF4-FFF2-40B4-BE49-F238E27FC236}">
                  <a16:creationId xmlns:a16="http://schemas.microsoft.com/office/drawing/2014/main" id="{393B1951-132F-499E-BDF6-127C31CCA9A7}"/>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1" name="Freeform 73">
              <a:extLst>
                <a:ext uri="{FF2B5EF4-FFF2-40B4-BE49-F238E27FC236}">
                  <a16:creationId xmlns:a16="http://schemas.microsoft.com/office/drawing/2014/main" id="{AB679ABE-4B46-4391-8980-42C40FD14286}"/>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2" name="Freeform 74">
              <a:extLst>
                <a:ext uri="{FF2B5EF4-FFF2-40B4-BE49-F238E27FC236}">
                  <a16:creationId xmlns:a16="http://schemas.microsoft.com/office/drawing/2014/main" id="{22DB735D-02DC-4B1D-AE14-3ECFEB76EC6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3" name="Freeform 75">
              <a:extLst>
                <a:ext uri="{FF2B5EF4-FFF2-40B4-BE49-F238E27FC236}">
                  <a16:creationId xmlns:a16="http://schemas.microsoft.com/office/drawing/2014/main" id="{5C9466BF-7823-4DB1-A4BE-EF3401A2DD93}"/>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4" name="Freeform 76">
              <a:extLst>
                <a:ext uri="{FF2B5EF4-FFF2-40B4-BE49-F238E27FC236}">
                  <a16:creationId xmlns:a16="http://schemas.microsoft.com/office/drawing/2014/main" id="{D227DED3-76E2-4ED9-982C-2A60F105793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5" name="Freeform 77">
              <a:extLst>
                <a:ext uri="{FF2B5EF4-FFF2-40B4-BE49-F238E27FC236}">
                  <a16:creationId xmlns:a16="http://schemas.microsoft.com/office/drawing/2014/main" id="{839A5C88-F35F-4E0A-B2ED-D344154EC81F}"/>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6" name="Freeform 78">
              <a:extLst>
                <a:ext uri="{FF2B5EF4-FFF2-40B4-BE49-F238E27FC236}">
                  <a16:creationId xmlns:a16="http://schemas.microsoft.com/office/drawing/2014/main" id="{C8D59735-19A0-4077-9367-D7233AC76D6A}"/>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7" name="Freeform 79">
              <a:extLst>
                <a:ext uri="{FF2B5EF4-FFF2-40B4-BE49-F238E27FC236}">
                  <a16:creationId xmlns:a16="http://schemas.microsoft.com/office/drawing/2014/main" id="{0A8F0C9D-4F39-4FC5-B299-3D94F76BD38C}"/>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8" name="Freeform 80">
              <a:extLst>
                <a:ext uri="{FF2B5EF4-FFF2-40B4-BE49-F238E27FC236}">
                  <a16:creationId xmlns:a16="http://schemas.microsoft.com/office/drawing/2014/main" id="{6B9A7D0A-6317-4153-8A8D-BC8AD5F67063}"/>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9" name="Freeform 81">
              <a:extLst>
                <a:ext uri="{FF2B5EF4-FFF2-40B4-BE49-F238E27FC236}">
                  <a16:creationId xmlns:a16="http://schemas.microsoft.com/office/drawing/2014/main" id="{A518D030-FB37-482F-BD7B-62788488D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0" name="Freeform 82">
              <a:extLst>
                <a:ext uri="{FF2B5EF4-FFF2-40B4-BE49-F238E27FC236}">
                  <a16:creationId xmlns:a16="http://schemas.microsoft.com/office/drawing/2014/main" id="{4602C985-C673-4B6A-9364-0EF5F1D75F64}"/>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1" name="Freeform 83">
              <a:extLst>
                <a:ext uri="{FF2B5EF4-FFF2-40B4-BE49-F238E27FC236}">
                  <a16:creationId xmlns:a16="http://schemas.microsoft.com/office/drawing/2014/main" id="{BC67C2C4-60D0-41E9-A74A-1D42516380CD}"/>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2" name="Freeform 84">
              <a:extLst>
                <a:ext uri="{FF2B5EF4-FFF2-40B4-BE49-F238E27FC236}">
                  <a16:creationId xmlns:a16="http://schemas.microsoft.com/office/drawing/2014/main" id="{345369B4-77AD-41DF-9523-E1EF13DCD9AF}"/>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3" name="Freeform 85">
              <a:extLst>
                <a:ext uri="{FF2B5EF4-FFF2-40B4-BE49-F238E27FC236}">
                  <a16:creationId xmlns:a16="http://schemas.microsoft.com/office/drawing/2014/main" id="{33DA4427-0A5B-46B2-A1B8-699DBA724CF5}"/>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4" name="Freeform 86">
              <a:extLst>
                <a:ext uri="{FF2B5EF4-FFF2-40B4-BE49-F238E27FC236}">
                  <a16:creationId xmlns:a16="http://schemas.microsoft.com/office/drawing/2014/main" id="{EABB9097-AB22-4D93-A5CC-48D3C9231F1E}"/>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5" name="Freeform 87">
              <a:extLst>
                <a:ext uri="{FF2B5EF4-FFF2-40B4-BE49-F238E27FC236}">
                  <a16:creationId xmlns:a16="http://schemas.microsoft.com/office/drawing/2014/main" id="{4B81616B-E7D8-4869-8B18-23B3A91C10DB}"/>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6" name="Freeform 88">
              <a:extLst>
                <a:ext uri="{FF2B5EF4-FFF2-40B4-BE49-F238E27FC236}">
                  <a16:creationId xmlns:a16="http://schemas.microsoft.com/office/drawing/2014/main" id="{FC0B6F42-D08F-44FA-903B-9973AB129BCF}"/>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7" name="Freeform 89">
              <a:extLst>
                <a:ext uri="{FF2B5EF4-FFF2-40B4-BE49-F238E27FC236}">
                  <a16:creationId xmlns:a16="http://schemas.microsoft.com/office/drawing/2014/main" id="{A21F9502-22CB-420F-9007-E9635667293B}"/>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8" name="Freeform 90">
              <a:extLst>
                <a:ext uri="{FF2B5EF4-FFF2-40B4-BE49-F238E27FC236}">
                  <a16:creationId xmlns:a16="http://schemas.microsoft.com/office/drawing/2014/main" id="{6D4D16BF-FCDB-4729-8D5D-93FCFF08BD57}"/>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9" name="Freeform 91">
              <a:extLst>
                <a:ext uri="{FF2B5EF4-FFF2-40B4-BE49-F238E27FC236}">
                  <a16:creationId xmlns:a16="http://schemas.microsoft.com/office/drawing/2014/main" id="{61BDB978-0B25-477A-886C-4F31E216B2D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0" name="Freeform 92">
              <a:extLst>
                <a:ext uri="{FF2B5EF4-FFF2-40B4-BE49-F238E27FC236}">
                  <a16:creationId xmlns:a16="http://schemas.microsoft.com/office/drawing/2014/main" id="{2B436A07-F8C7-4004-8567-3F4F98E6A47A}"/>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161" name="Group 160">
            <a:extLst>
              <a:ext uri="{FF2B5EF4-FFF2-40B4-BE49-F238E27FC236}">
                <a16:creationId xmlns:a16="http://schemas.microsoft.com/office/drawing/2014/main" id="{37C729F2-FE9A-418C-9D06-9F6D0AD68E64}"/>
              </a:ext>
            </a:extLst>
          </p:cNvPr>
          <p:cNvGrpSpPr/>
          <p:nvPr/>
        </p:nvGrpSpPr>
        <p:grpSpPr>
          <a:xfrm>
            <a:off x="8366680" y="4248806"/>
            <a:ext cx="2135234" cy="1896613"/>
            <a:chOff x="7915275" y="2379663"/>
            <a:chExt cx="2178050" cy="1934645"/>
          </a:xfrm>
        </p:grpSpPr>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8637589" y="4098926"/>
              <a:ext cx="1257428"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Completed page</a:t>
              </a:r>
              <a:endParaRPr lang="en-US" altLang="en-US" kern="0" dirty="0">
                <a:solidFill>
                  <a:schemeClr val="tx2"/>
                </a:solidFill>
              </a:endParaRP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6" name="Freeform 42">
              <a:extLst>
                <a:ext uri="{FF2B5EF4-FFF2-40B4-BE49-F238E27FC236}">
                  <a16:creationId xmlns:a16="http://schemas.microsoft.com/office/drawing/2014/main" id="{F3027891-269C-4886-8CC3-AA9A71DAB17F}"/>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7" name="Freeform 43">
              <a:extLst>
                <a:ext uri="{FF2B5EF4-FFF2-40B4-BE49-F238E27FC236}">
                  <a16:creationId xmlns:a16="http://schemas.microsoft.com/office/drawing/2014/main" id="{AFBF4E7B-2097-4967-9087-DD24E67C5E46}"/>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8" name="Freeform 44">
              <a:extLst>
                <a:ext uri="{FF2B5EF4-FFF2-40B4-BE49-F238E27FC236}">
                  <a16:creationId xmlns:a16="http://schemas.microsoft.com/office/drawing/2014/main" id="{5146D8CB-F4A1-4FD6-8E3F-F50EE73A531C}"/>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9" name="Freeform 45">
              <a:extLst>
                <a:ext uri="{FF2B5EF4-FFF2-40B4-BE49-F238E27FC236}">
                  <a16:creationId xmlns:a16="http://schemas.microsoft.com/office/drawing/2014/main" id="{3CBB0B77-90FA-4496-976F-EF0C384A8A92}"/>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0" name="Rectangle 46">
              <a:extLst>
                <a:ext uri="{FF2B5EF4-FFF2-40B4-BE49-F238E27FC236}">
                  <a16:creationId xmlns:a16="http://schemas.microsoft.com/office/drawing/2014/main" id="{5C549C20-5FAD-445A-A482-7F3510842DBD}"/>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1" name="Oval 47">
              <a:extLst>
                <a:ext uri="{FF2B5EF4-FFF2-40B4-BE49-F238E27FC236}">
                  <a16:creationId xmlns:a16="http://schemas.microsoft.com/office/drawing/2014/main" id="{87EB17E5-5BE9-413E-8781-F5A1E6670101}"/>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2" name="Freeform 48">
              <a:extLst>
                <a:ext uri="{FF2B5EF4-FFF2-40B4-BE49-F238E27FC236}">
                  <a16:creationId xmlns:a16="http://schemas.microsoft.com/office/drawing/2014/main" id="{68B6E063-8B3A-4D08-A4F1-43D1092EA410}"/>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3" name="Freeform 93">
              <a:extLst>
                <a:ext uri="{FF2B5EF4-FFF2-40B4-BE49-F238E27FC236}">
                  <a16:creationId xmlns:a16="http://schemas.microsoft.com/office/drawing/2014/main" id="{2701CD7D-8716-4FDB-8C4B-C5F767B42E4D}"/>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174" name="Group 173">
            <a:extLst>
              <a:ext uri="{FF2B5EF4-FFF2-40B4-BE49-F238E27FC236}">
                <a16:creationId xmlns:a16="http://schemas.microsoft.com/office/drawing/2014/main" id="{BEF524FC-E7CD-49F5-A867-F0B4DC75D5A0}"/>
              </a:ext>
            </a:extLst>
          </p:cNvPr>
          <p:cNvGrpSpPr/>
          <p:nvPr/>
        </p:nvGrpSpPr>
        <p:grpSpPr>
          <a:xfrm>
            <a:off x="4640917" y="4248808"/>
            <a:ext cx="3609044" cy="1957079"/>
            <a:chOff x="4114800" y="2379663"/>
            <a:chExt cx="3681413" cy="1996322"/>
          </a:xfrm>
        </p:grpSpPr>
        <p:sp>
          <p:nvSpPr>
            <p:cNvPr id="175" name="Freeform 16">
              <a:extLst>
                <a:ext uri="{FF2B5EF4-FFF2-40B4-BE49-F238E27FC236}">
                  <a16:creationId xmlns:a16="http://schemas.microsoft.com/office/drawing/2014/main" id="{6D73341D-5E33-43A7-9FA5-5D73ECA0F7C1}"/>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6" name="Freeform 17">
              <a:extLst>
                <a:ext uri="{FF2B5EF4-FFF2-40B4-BE49-F238E27FC236}">
                  <a16:creationId xmlns:a16="http://schemas.microsoft.com/office/drawing/2014/main" id="{A1FF0AB0-58C7-4494-B72C-C96D90DA9CB7}"/>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7" name="Freeform 18">
              <a:extLst>
                <a:ext uri="{FF2B5EF4-FFF2-40B4-BE49-F238E27FC236}">
                  <a16:creationId xmlns:a16="http://schemas.microsoft.com/office/drawing/2014/main" id="{B5D487A4-4E41-46AC-969C-B160642FFEC7}"/>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8" name="Freeform 19">
              <a:extLst>
                <a:ext uri="{FF2B5EF4-FFF2-40B4-BE49-F238E27FC236}">
                  <a16:creationId xmlns:a16="http://schemas.microsoft.com/office/drawing/2014/main" id="{2676CEFA-6DE3-493A-ACF9-BF55A56B916F}"/>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9" name="Freeform 22">
              <a:extLst>
                <a:ext uri="{FF2B5EF4-FFF2-40B4-BE49-F238E27FC236}">
                  <a16:creationId xmlns:a16="http://schemas.microsoft.com/office/drawing/2014/main" id="{784869C5-6945-4DFA-A59D-B773B4D1A034}"/>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0" name="Freeform 23">
              <a:extLst>
                <a:ext uri="{FF2B5EF4-FFF2-40B4-BE49-F238E27FC236}">
                  <a16:creationId xmlns:a16="http://schemas.microsoft.com/office/drawing/2014/main" id="{7FBC293F-86CF-4E88-AADB-C9459D019A02}"/>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1" name="Freeform 24">
              <a:extLst>
                <a:ext uri="{FF2B5EF4-FFF2-40B4-BE49-F238E27FC236}">
                  <a16:creationId xmlns:a16="http://schemas.microsoft.com/office/drawing/2014/main" id="{C4C6472F-AF04-4CF9-B4C4-996332452A13}"/>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2" name="Freeform 25">
              <a:extLst>
                <a:ext uri="{FF2B5EF4-FFF2-40B4-BE49-F238E27FC236}">
                  <a16:creationId xmlns:a16="http://schemas.microsoft.com/office/drawing/2014/main" id="{140EB85A-6CBC-416C-A8CF-1F7BACCA5F00}"/>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3" name="Freeform 26">
              <a:extLst>
                <a:ext uri="{FF2B5EF4-FFF2-40B4-BE49-F238E27FC236}">
                  <a16:creationId xmlns:a16="http://schemas.microsoft.com/office/drawing/2014/main" id="{67BFD8DF-39EE-4889-8B89-195223C56FB8}"/>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4" name="Freeform 27">
              <a:extLst>
                <a:ext uri="{FF2B5EF4-FFF2-40B4-BE49-F238E27FC236}">
                  <a16:creationId xmlns:a16="http://schemas.microsoft.com/office/drawing/2014/main" id="{95E34837-89FC-4218-84C1-76EDF46D75E7}"/>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5" name="Rectangle 28">
              <a:extLst>
                <a:ext uri="{FF2B5EF4-FFF2-40B4-BE49-F238E27FC236}">
                  <a16:creationId xmlns:a16="http://schemas.microsoft.com/office/drawing/2014/main" id="{4C01958C-9E61-493C-9D0F-AF325359276A}"/>
                </a:ext>
              </a:extLst>
            </p:cNvPr>
            <p:cNvSpPr>
              <a:spLocks noChangeArrowheads="1"/>
            </p:cNvSpPr>
            <p:nvPr/>
          </p:nvSpPr>
          <p:spPr bwMode="auto">
            <a:xfrm>
              <a:off x="4787900" y="4098926"/>
              <a:ext cx="111190"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C</a:t>
              </a:r>
              <a:endParaRPr lang="en-US" altLang="en-US" kern="0" dirty="0">
                <a:solidFill>
                  <a:schemeClr val="tx2"/>
                </a:solidFill>
              </a:endParaRPr>
            </a:p>
          </p:txBody>
        </p:sp>
        <p:sp>
          <p:nvSpPr>
            <p:cNvPr id="186" name="Rectangle 29">
              <a:extLst>
                <a:ext uri="{FF2B5EF4-FFF2-40B4-BE49-F238E27FC236}">
                  <a16:creationId xmlns:a16="http://schemas.microsoft.com/office/drawing/2014/main" id="{69F4FDE0-7170-4590-9368-F125E01C9CC4}"/>
                </a:ext>
              </a:extLst>
            </p:cNvPr>
            <p:cNvSpPr>
              <a:spLocks noChangeArrowheads="1"/>
            </p:cNvSpPr>
            <p:nvPr/>
          </p:nvSpPr>
          <p:spPr bwMode="auto">
            <a:xfrm>
              <a:off x="4900613" y="4098926"/>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a:solidFill>
                    <a:schemeClr val="tx2"/>
                  </a:solidFill>
                  <a:latin typeface="Segoe UI Light" panose="020B0502040204020203" pitchFamily="34" charset="0"/>
                </a:rPr>
                <a:t>r</a:t>
              </a:r>
              <a:endParaRPr lang="en-US" altLang="en-US" kern="0" dirty="0">
                <a:solidFill>
                  <a:schemeClr val="tx2"/>
                </a:solidFill>
              </a:endParaRP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953000" y="4098926"/>
              <a:ext cx="2191096"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r>
                <a:rPr lang="en-US" altLang="en-US" sz="1372" kern="0" dirty="0" err="1">
                  <a:solidFill>
                    <a:schemeClr val="tx2"/>
                  </a:solidFill>
                  <a:latin typeface="Segoe UI Light" panose="020B0502040204020203" pitchFamily="34" charset="0"/>
                </a:rPr>
                <a:t>eate</a:t>
              </a:r>
              <a:r>
                <a:rPr lang="en-US" altLang="en-US" sz="1372" kern="0" dirty="0">
                  <a:solidFill>
                    <a:schemeClr val="tx2"/>
                  </a:solidFill>
                  <a:latin typeface="Segoe UI Light" panose="020B0502040204020203" pitchFamily="34" charset="0"/>
                </a:rPr>
                <a:t> ad based on user profile</a:t>
              </a:r>
              <a:endParaRPr lang="en-US" altLang="en-US" kern="0" dirty="0">
                <a:solidFill>
                  <a:schemeClr val="tx2"/>
                </a:solidFill>
              </a:endParaRPr>
            </a:p>
          </p:txBody>
        </p:sp>
        <p:sp>
          <p:nvSpPr>
            <p:cNvPr id="188" name="Rectangle 31">
              <a:extLst>
                <a:ext uri="{FF2B5EF4-FFF2-40B4-BE49-F238E27FC236}">
                  <a16:creationId xmlns:a16="http://schemas.microsoft.com/office/drawing/2014/main" id="{A5A7D8F7-5AED-44FD-9ABE-B9EB6848A304}"/>
                </a:ext>
              </a:extLst>
            </p:cNvPr>
            <p:cNvSpPr>
              <a:spLocks noChangeArrowheads="1"/>
            </p:cNvSpPr>
            <p:nvPr/>
          </p:nvSpPr>
          <p:spPr bwMode="auto">
            <a:xfrm>
              <a:off x="6784976"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endParaRPr lang="en-US" altLang="en-US" kern="0" dirty="0">
                <a:solidFill>
                  <a:prstClr val="black"/>
                </a:solidFill>
              </a:endParaRPr>
            </a:p>
          </p:txBody>
        </p:sp>
        <p:sp>
          <p:nvSpPr>
            <p:cNvPr id="189" name="Rectangle 32">
              <a:extLst>
                <a:ext uri="{FF2B5EF4-FFF2-40B4-BE49-F238E27FC236}">
                  <a16:creationId xmlns:a16="http://schemas.microsoft.com/office/drawing/2014/main" id="{B9C16E7E-3526-4646-8FE2-784FB469EA59}"/>
                </a:ext>
              </a:extLst>
            </p:cNvPr>
            <p:cNvSpPr>
              <a:spLocks noChangeArrowheads="1"/>
            </p:cNvSpPr>
            <p:nvPr/>
          </p:nvSpPr>
          <p:spPr bwMode="auto">
            <a:xfrm>
              <a:off x="6837363"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endParaRPr lang="en-US" altLang="en-US" kern="0" dirty="0">
                <a:solidFill>
                  <a:prstClr val="black"/>
                </a:solidFill>
              </a:endParaRPr>
            </a:p>
          </p:txBody>
        </p:sp>
        <p:sp>
          <p:nvSpPr>
            <p:cNvPr id="190" name="Rectangle 33">
              <a:extLst>
                <a:ext uri="{FF2B5EF4-FFF2-40B4-BE49-F238E27FC236}">
                  <a16:creationId xmlns:a16="http://schemas.microsoft.com/office/drawing/2014/main" id="{130E6155-5FE1-4EF5-908E-C745F2BF533B}"/>
                </a:ext>
              </a:extLst>
            </p:cNvPr>
            <p:cNvSpPr>
              <a:spLocks noChangeArrowheads="1"/>
            </p:cNvSpPr>
            <p:nvPr/>
          </p:nvSpPr>
          <p:spPr bwMode="auto">
            <a:xfrm>
              <a:off x="6935788"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455">
                <a:defRPr/>
              </a:pPr>
              <a:endParaRPr lang="en-US" altLang="en-US" kern="0" dirty="0">
                <a:solidFill>
                  <a:prstClr val="black"/>
                </a:solidFill>
              </a:endParaRPr>
            </a:p>
          </p:txBody>
        </p:sp>
        <p:sp>
          <p:nvSpPr>
            <p:cNvPr id="191" name="Freeform 34">
              <a:extLst>
                <a:ext uri="{FF2B5EF4-FFF2-40B4-BE49-F238E27FC236}">
                  <a16:creationId xmlns:a16="http://schemas.microsoft.com/office/drawing/2014/main" id="{7381C4CC-285E-497E-B65C-E03A22CDC29F}"/>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2" name="Oval 49">
              <a:extLst>
                <a:ext uri="{FF2B5EF4-FFF2-40B4-BE49-F238E27FC236}">
                  <a16:creationId xmlns:a16="http://schemas.microsoft.com/office/drawing/2014/main" id="{01E0D122-6585-45C9-9BFC-2445921785A9}"/>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3" name="Freeform 50">
              <a:extLst>
                <a:ext uri="{FF2B5EF4-FFF2-40B4-BE49-F238E27FC236}">
                  <a16:creationId xmlns:a16="http://schemas.microsoft.com/office/drawing/2014/main" id="{DD88F6B3-971D-4C5A-AF0B-59672629CE55}"/>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4" name="Freeform 51">
              <a:extLst>
                <a:ext uri="{FF2B5EF4-FFF2-40B4-BE49-F238E27FC236}">
                  <a16:creationId xmlns:a16="http://schemas.microsoft.com/office/drawing/2014/main" id="{D5B82AFE-A3F4-4DE1-AF02-57941546E80F}"/>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5" name="Freeform 52">
              <a:extLst>
                <a:ext uri="{FF2B5EF4-FFF2-40B4-BE49-F238E27FC236}">
                  <a16:creationId xmlns:a16="http://schemas.microsoft.com/office/drawing/2014/main" id="{AC42E4DA-3601-4A70-9CB8-D436E1472233}"/>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6" name="Freeform 53">
              <a:extLst>
                <a:ext uri="{FF2B5EF4-FFF2-40B4-BE49-F238E27FC236}">
                  <a16:creationId xmlns:a16="http://schemas.microsoft.com/office/drawing/2014/main" id="{54220E46-0907-4744-9C64-6EBE4CFCBF28}"/>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7" name="Freeform 54">
              <a:extLst>
                <a:ext uri="{FF2B5EF4-FFF2-40B4-BE49-F238E27FC236}">
                  <a16:creationId xmlns:a16="http://schemas.microsoft.com/office/drawing/2014/main" id="{A113AA3B-7BC9-4DB0-9188-D8E5F1352A69}"/>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8" name="Freeform 55">
              <a:extLst>
                <a:ext uri="{FF2B5EF4-FFF2-40B4-BE49-F238E27FC236}">
                  <a16:creationId xmlns:a16="http://schemas.microsoft.com/office/drawing/2014/main" id="{0B1373FB-A913-43C6-A602-5FD79681438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9" name="Freeform 56">
              <a:extLst>
                <a:ext uri="{FF2B5EF4-FFF2-40B4-BE49-F238E27FC236}">
                  <a16:creationId xmlns:a16="http://schemas.microsoft.com/office/drawing/2014/main" id="{2485CF5A-618F-4852-A3F7-1E7FB6F6093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0" name="Freeform 57">
              <a:extLst>
                <a:ext uri="{FF2B5EF4-FFF2-40B4-BE49-F238E27FC236}">
                  <a16:creationId xmlns:a16="http://schemas.microsoft.com/office/drawing/2014/main" id="{1B1766A0-5CB0-4C26-9606-F86BA2B799B4}"/>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1" name="Freeform 58">
              <a:extLst>
                <a:ext uri="{FF2B5EF4-FFF2-40B4-BE49-F238E27FC236}">
                  <a16:creationId xmlns:a16="http://schemas.microsoft.com/office/drawing/2014/main" id="{B483076E-BC9E-499F-8761-4DE9B2EF6B37}"/>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2" name="Oval 59">
              <a:extLst>
                <a:ext uri="{FF2B5EF4-FFF2-40B4-BE49-F238E27FC236}">
                  <a16:creationId xmlns:a16="http://schemas.microsoft.com/office/drawing/2014/main" id="{AAF4F552-EB5E-4873-ABB4-EF1C03ACA244}"/>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3" name="Oval 60">
              <a:extLst>
                <a:ext uri="{FF2B5EF4-FFF2-40B4-BE49-F238E27FC236}">
                  <a16:creationId xmlns:a16="http://schemas.microsoft.com/office/drawing/2014/main" id="{5D5DFE59-FF30-4F7E-BE40-252657B95749}"/>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4" name="Freeform 61">
              <a:extLst>
                <a:ext uri="{FF2B5EF4-FFF2-40B4-BE49-F238E27FC236}">
                  <a16:creationId xmlns:a16="http://schemas.microsoft.com/office/drawing/2014/main" id="{56D2D531-7403-404F-B9AF-3C7BADC1E998}"/>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5" name="Freeform 62">
              <a:extLst>
                <a:ext uri="{FF2B5EF4-FFF2-40B4-BE49-F238E27FC236}">
                  <a16:creationId xmlns:a16="http://schemas.microsoft.com/office/drawing/2014/main" id="{06399DD6-BB10-4954-814A-3FA08F119AC3}"/>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6" name="Freeform 94">
              <a:extLst>
                <a:ext uri="{FF2B5EF4-FFF2-40B4-BE49-F238E27FC236}">
                  <a16:creationId xmlns:a16="http://schemas.microsoft.com/office/drawing/2014/main" id="{1115AE93-7604-413D-B5DB-F93716AE68F0}"/>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spTree>
    <p:extLst>
      <p:ext uri="{BB962C8B-B14F-4D97-AF65-F5344CB8AC3E}">
        <p14:creationId xmlns:p14="http://schemas.microsoft.com/office/powerpoint/2010/main" val="331912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BDFB-8F98-4953-AAB6-9B0C2018B1A4}"/>
              </a:ext>
            </a:extLst>
          </p:cNvPr>
          <p:cNvSpPr>
            <a:spLocks noGrp="1"/>
          </p:cNvSpPr>
          <p:nvPr>
            <p:ph type="title"/>
          </p:nvPr>
        </p:nvSpPr>
        <p:spPr/>
        <p:txBody>
          <a:bodyPr/>
          <a:lstStyle/>
          <a:p>
            <a:r>
              <a:rPr lang="en-US" dirty="0"/>
              <a:t>Case Studies</a:t>
            </a:r>
          </a:p>
        </p:txBody>
      </p:sp>
      <p:pic>
        <p:nvPicPr>
          <p:cNvPr id="4" name="Picture 3">
            <a:extLst>
              <a:ext uri="{FF2B5EF4-FFF2-40B4-BE49-F238E27FC236}">
                <a16:creationId xmlns:a16="http://schemas.microsoft.com/office/drawing/2014/main" id="{CD37F797-44F7-4818-A7BB-005203C16F2B}"/>
              </a:ext>
            </a:extLst>
          </p:cNvPr>
          <p:cNvPicPr>
            <a:picLocks noChangeAspect="1"/>
          </p:cNvPicPr>
          <p:nvPr/>
        </p:nvPicPr>
        <p:blipFill>
          <a:blip r:embed="rId3"/>
          <a:stretch>
            <a:fillRect/>
          </a:stretch>
        </p:blipFill>
        <p:spPr>
          <a:xfrm>
            <a:off x="3193115" y="1570566"/>
            <a:ext cx="5805771" cy="3716871"/>
          </a:xfrm>
          <a:prstGeom prst="rect">
            <a:avLst/>
          </a:prstGeom>
        </p:spPr>
      </p:pic>
    </p:spTree>
    <p:extLst>
      <p:ext uri="{BB962C8B-B14F-4D97-AF65-F5344CB8AC3E}">
        <p14:creationId xmlns:p14="http://schemas.microsoft.com/office/powerpoint/2010/main" val="18401307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BDFB-8F98-4953-AAB6-9B0C2018B1A4}"/>
              </a:ext>
            </a:extLst>
          </p:cNvPr>
          <p:cNvSpPr>
            <a:spLocks noGrp="1"/>
          </p:cNvSpPr>
          <p:nvPr>
            <p:ph type="title"/>
          </p:nvPr>
        </p:nvSpPr>
        <p:spPr/>
        <p:txBody>
          <a:bodyPr/>
          <a:lstStyle/>
          <a:p>
            <a:r>
              <a:rPr lang="en-US" dirty="0"/>
              <a:t>Case Studies</a:t>
            </a:r>
          </a:p>
        </p:txBody>
      </p:sp>
      <p:pic>
        <p:nvPicPr>
          <p:cNvPr id="6" name="Picture 5">
            <a:extLst>
              <a:ext uri="{FF2B5EF4-FFF2-40B4-BE49-F238E27FC236}">
                <a16:creationId xmlns:a16="http://schemas.microsoft.com/office/drawing/2014/main" id="{3756BAC3-E7A4-4FFE-A1E1-2CFB083C0B3D}"/>
              </a:ext>
            </a:extLst>
          </p:cNvPr>
          <p:cNvPicPr>
            <a:picLocks noChangeAspect="1"/>
          </p:cNvPicPr>
          <p:nvPr/>
        </p:nvPicPr>
        <p:blipFill>
          <a:blip r:embed="rId2"/>
          <a:stretch>
            <a:fillRect/>
          </a:stretch>
        </p:blipFill>
        <p:spPr>
          <a:xfrm>
            <a:off x="3383616" y="1619162"/>
            <a:ext cx="5424768" cy="3619679"/>
          </a:xfrm>
          <a:prstGeom prst="rect">
            <a:avLst/>
          </a:prstGeom>
        </p:spPr>
      </p:pic>
    </p:spTree>
    <p:extLst>
      <p:ext uri="{BB962C8B-B14F-4D97-AF65-F5344CB8AC3E}">
        <p14:creationId xmlns:p14="http://schemas.microsoft.com/office/powerpoint/2010/main" val="1635012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3F8D-DDD2-4150-9CE8-B736C57B3CA6}"/>
              </a:ext>
            </a:extLst>
          </p:cNvPr>
          <p:cNvSpPr>
            <a:spLocks noGrp="1"/>
          </p:cNvSpPr>
          <p:nvPr>
            <p:ph type="title"/>
          </p:nvPr>
        </p:nvSpPr>
        <p:spPr/>
        <p:txBody>
          <a:bodyPr/>
          <a:lstStyle/>
          <a:p>
            <a:r>
              <a:rPr lang="en-US" dirty="0"/>
              <a:t>Enterprise Messaging with Event Grid</a:t>
            </a:r>
          </a:p>
        </p:txBody>
      </p:sp>
    </p:spTree>
    <p:extLst>
      <p:ext uri="{BB962C8B-B14F-4D97-AF65-F5344CB8AC3E}">
        <p14:creationId xmlns:p14="http://schemas.microsoft.com/office/powerpoint/2010/main" val="239192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685568" y="3048056"/>
            <a:ext cx="0" cy="297137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138860" y="2514733"/>
            <a:ext cx="0" cy="220948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567508"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691265"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85703" y="2743299"/>
            <a:ext cx="0" cy="411421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85703" y="2743299"/>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895189" y="488"/>
            <a:ext cx="0" cy="274281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00913" y="489"/>
            <a:ext cx="0" cy="525705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285678" y="3657569"/>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211341" y="3657569"/>
            <a:ext cx="0" cy="319994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 y="929995"/>
            <a:ext cx="22856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342784" y="1371893"/>
            <a:ext cx="0" cy="22856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342785" y="1371893"/>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552272" y="3063293"/>
            <a:ext cx="315423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676029" y="2514731"/>
            <a:ext cx="251424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733136" y="489"/>
            <a:ext cx="0" cy="251424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2" y="5257543"/>
            <a:ext cx="23131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685569" y="6019433"/>
            <a:ext cx="35047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123623" y="4724217"/>
            <a:ext cx="106664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285678" y="4876596"/>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23757" y="4876598"/>
            <a:ext cx="0" cy="19809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1981784" y="1371892"/>
            <a:ext cx="639989" cy="639989"/>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85" name="Picture 484"/>
            <p:cNvPicPr>
              <a:picLocks noChangeAspect="1"/>
            </p:cNvPicPr>
            <p:nvPr/>
          </p:nvPicPr>
          <p:blipFill>
            <a:blip r:embed="rId3"/>
            <a:stretch>
              <a:fillRect/>
            </a:stretch>
          </p:blipFill>
          <p:spPr>
            <a:xfrm>
              <a:off x="2114204" y="1504604"/>
              <a:ext cx="374072" cy="374072"/>
            </a:xfrm>
            <a:prstGeom prst="rect">
              <a:avLst/>
            </a:prstGeom>
            <a:ln>
              <a:noFill/>
            </a:ln>
          </p:spPr>
        </p:pic>
      </p:grpSp>
      <p:grpSp>
        <p:nvGrpSpPr>
          <p:cNvPr id="491" name="Group 490"/>
          <p:cNvGrpSpPr/>
          <p:nvPr/>
        </p:nvGrpSpPr>
        <p:grpSpPr>
          <a:xfrm>
            <a:off x="3124622" y="3352812"/>
            <a:ext cx="639989" cy="639989"/>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90" name="Picture 489"/>
            <p:cNvPicPr>
              <a:picLocks noChangeAspect="1"/>
            </p:cNvPicPr>
            <p:nvPr/>
          </p:nvPicPr>
          <p:blipFill>
            <a:blip r:embed="rId4"/>
            <a:stretch>
              <a:fillRect/>
            </a:stretch>
          </p:blipFill>
          <p:spPr>
            <a:xfrm>
              <a:off x="3274208" y="3502808"/>
              <a:ext cx="340065" cy="340065"/>
            </a:xfrm>
            <a:prstGeom prst="rect">
              <a:avLst/>
            </a:prstGeom>
            <a:ln>
              <a:noFill/>
            </a:ln>
          </p:spPr>
        </p:pic>
      </p:grpSp>
      <p:grpSp>
        <p:nvGrpSpPr>
          <p:cNvPr id="510" name="Group 509"/>
          <p:cNvGrpSpPr/>
          <p:nvPr/>
        </p:nvGrpSpPr>
        <p:grpSpPr>
          <a:xfrm>
            <a:off x="4038892" y="2133784"/>
            <a:ext cx="639989" cy="639989"/>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03" name="Picture 502"/>
            <p:cNvPicPr>
              <a:picLocks noChangeAspect="1"/>
            </p:cNvPicPr>
            <p:nvPr/>
          </p:nvPicPr>
          <p:blipFill>
            <a:blip r:embed="rId5"/>
            <a:stretch>
              <a:fillRect/>
            </a:stretch>
          </p:blipFill>
          <p:spPr>
            <a:xfrm>
              <a:off x="4171604" y="2331745"/>
              <a:ext cx="374072" cy="243791"/>
            </a:xfrm>
            <a:prstGeom prst="rect">
              <a:avLst/>
            </a:prstGeom>
          </p:spPr>
        </p:pic>
      </p:grpSp>
      <p:grpSp>
        <p:nvGrpSpPr>
          <p:cNvPr id="511" name="Group 510"/>
          <p:cNvGrpSpPr/>
          <p:nvPr/>
        </p:nvGrpSpPr>
        <p:grpSpPr>
          <a:xfrm>
            <a:off x="6248379" y="4008039"/>
            <a:ext cx="639989" cy="639989"/>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grpSp>
      <p:grpSp>
        <p:nvGrpSpPr>
          <p:cNvPr id="514" name="Group 513"/>
          <p:cNvGrpSpPr/>
          <p:nvPr/>
        </p:nvGrpSpPr>
        <p:grpSpPr>
          <a:xfrm>
            <a:off x="381811" y="3505190"/>
            <a:ext cx="639989" cy="639989"/>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3" name="Picture 5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65" y="3670665"/>
              <a:ext cx="309151" cy="309151"/>
            </a:xfrm>
            <a:prstGeom prst="rect">
              <a:avLst/>
            </a:prstGeom>
          </p:spPr>
        </p:pic>
      </p:grpSp>
      <p:grpSp>
        <p:nvGrpSpPr>
          <p:cNvPr id="516" name="Group 515"/>
          <p:cNvGrpSpPr/>
          <p:nvPr/>
        </p:nvGrpSpPr>
        <p:grpSpPr>
          <a:xfrm>
            <a:off x="6248379" y="305244"/>
            <a:ext cx="639989" cy="639989"/>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5" name="Picture 514"/>
            <p:cNvPicPr>
              <a:picLocks noChangeAspect="1"/>
            </p:cNvPicPr>
            <p:nvPr/>
          </p:nvPicPr>
          <p:blipFill>
            <a:blip r:embed="rId8"/>
            <a:stretch>
              <a:fillRect/>
            </a:stretch>
          </p:blipFill>
          <p:spPr>
            <a:xfrm>
              <a:off x="6372197" y="437803"/>
              <a:ext cx="392489" cy="374072"/>
            </a:xfrm>
            <a:prstGeom prst="rect">
              <a:avLst/>
            </a:prstGeom>
          </p:spPr>
        </p:pic>
      </p:grpSp>
      <p:grpSp>
        <p:nvGrpSpPr>
          <p:cNvPr id="523" name="Group 522"/>
          <p:cNvGrpSpPr/>
          <p:nvPr/>
        </p:nvGrpSpPr>
        <p:grpSpPr>
          <a:xfrm>
            <a:off x="7467406" y="2743299"/>
            <a:ext cx="639989" cy="639989"/>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7" name="Picture 516"/>
            <p:cNvPicPr>
              <a:picLocks noChangeAspect="1"/>
            </p:cNvPicPr>
            <p:nvPr/>
          </p:nvPicPr>
          <p:blipFill>
            <a:blip r:embed="rId9"/>
            <a:stretch>
              <a:fillRect/>
            </a:stretch>
          </p:blipFill>
          <p:spPr>
            <a:xfrm>
              <a:off x="7601870" y="2882181"/>
              <a:ext cx="395448" cy="374072"/>
            </a:xfrm>
            <a:prstGeom prst="rect">
              <a:avLst/>
            </a:prstGeom>
          </p:spPr>
        </p:pic>
      </p:grpSp>
      <p:grpSp>
        <p:nvGrpSpPr>
          <p:cNvPr id="522" name="Group 521"/>
          <p:cNvGrpSpPr/>
          <p:nvPr/>
        </p:nvGrpSpPr>
        <p:grpSpPr>
          <a:xfrm>
            <a:off x="9372136" y="1569984"/>
            <a:ext cx="639989" cy="639989"/>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8" name="Picture 517"/>
            <p:cNvPicPr>
              <a:picLocks noChangeAspect="1"/>
            </p:cNvPicPr>
            <p:nvPr/>
          </p:nvPicPr>
          <p:blipFill>
            <a:blip r:embed="rId10"/>
            <a:stretch>
              <a:fillRect/>
            </a:stretch>
          </p:blipFill>
          <p:spPr>
            <a:xfrm>
              <a:off x="9532003" y="1079865"/>
              <a:ext cx="321274" cy="309151"/>
            </a:xfrm>
            <a:prstGeom prst="rect">
              <a:avLst/>
            </a:prstGeom>
          </p:spPr>
        </p:pic>
      </p:grpSp>
      <p:grpSp>
        <p:nvGrpSpPr>
          <p:cNvPr id="521" name="Group 520"/>
          <p:cNvGrpSpPr/>
          <p:nvPr/>
        </p:nvGrpSpPr>
        <p:grpSpPr>
          <a:xfrm>
            <a:off x="10819731" y="3070912"/>
            <a:ext cx="639989" cy="639989"/>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0" name="Picture 5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85865" y="3236325"/>
              <a:ext cx="309151" cy="309151"/>
            </a:xfrm>
            <a:prstGeom prst="rect">
              <a:avLst/>
            </a:prstGeom>
          </p:spPr>
        </p:pic>
      </p:grpSp>
      <p:grpSp>
        <p:nvGrpSpPr>
          <p:cNvPr id="528" name="Group 527"/>
          <p:cNvGrpSpPr/>
          <p:nvPr/>
        </p:nvGrpSpPr>
        <p:grpSpPr>
          <a:xfrm>
            <a:off x="915136" y="610000"/>
            <a:ext cx="639989" cy="639989"/>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7" name="Picture 526"/>
            <p:cNvPicPr>
              <a:picLocks noChangeAspect="1"/>
            </p:cNvPicPr>
            <p:nvPr/>
          </p:nvPicPr>
          <p:blipFill>
            <a:blip r:embed="rId12"/>
            <a:stretch>
              <a:fillRect/>
            </a:stretch>
          </p:blipFill>
          <p:spPr>
            <a:xfrm>
              <a:off x="1055906" y="759608"/>
              <a:ext cx="357069" cy="340065"/>
            </a:xfrm>
            <a:prstGeom prst="rect">
              <a:avLst/>
            </a:prstGeom>
          </p:spPr>
        </p:pic>
      </p:grpSp>
      <p:grpSp>
        <p:nvGrpSpPr>
          <p:cNvPr id="534" name="Group 533"/>
          <p:cNvGrpSpPr/>
          <p:nvPr/>
        </p:nvGrpSpPr>
        <p:grpSpPr>
          <a:xfrm>
            <a:off x="11429244" y="305244"/>
            <a:ext cx="639989" cy="639989"/>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30" name="Picture 5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95465" y="462794"/>
              <a:ext cx="309151" cy="309151"/>
            </a:xfrm>
            <a:prstGeom prst="rect">
              <a:avLst/>
            </a:prstGeom>
          </p:spPr>
        </p:pic>
      </p:grpSp>
      <p:sp>
        <p:nvSpPr>
          <p:cNvPr id="60" name="TextBox 59">
            <a:extLst>
              <a:ext uri="{FF2B5EF4-FFF2-40B4-BE49-F238E27FC236}">
                <a16:creationId xmlns:a16="http://schemas.microsoft.com/office/drawing/2014/main" id="{AAB1B677-9285-4576-94D6-1B9809CC2210}"/>
              </a:ext>
            </a:extLst>
          </p:cNvPr>
          <p:cNvSpPr txBox="1"/>
          <p:nvPr/>
        </p:nvSpPr>
        <p:spPr>
          <a:xfrm>
            <a:off x="3054719" y="293996"/>
            <a:ext cx="3225079" cy="635430"/>
          </a:xfrm>
          <a:prstGeom prst="rect">
            <a:avLst/>
          </a:prstGeom>
          <a:noFill/>
        </p:spPr>
        <p:txBody>
          <a:bodyPr wrap="square" rtlCol="0" anchor="ctr" anchorCtr="0">
            <a:spAutoFit/>
          </a:bodyPr>
          <a:lstStyle/>
          <a:p>
            <a:pPr defTabSz="914205">
              <a:lnSpc>
                <a:spcPct val="90000"/>
              </a:lnSpc>
              <a:defRPr/>
            </a:pPr>
            <a:r>
              <a:rPr lang="en-US" sz="1961" dirty="0">
                <a:solidFill>
                  <a:schemeClr val="tx2"/>
                </a:solidFill>
                <a:cs typeface="Segoe UI Semilight" panose="020B0402040204020203" pitchFamily="34" charset="0"/>
              </a:rPr>
              <a:t>Modern computing </a:t>
            </a:r>
            <a:br>
              <a:rPr lang="en-US" sz="1961" dirty="0">
                <a:solidFill>
                  <a:schemeClr val="tx2"/>
                </a:solidFill>
                <a:cs typeface="Segoe UI Semilight" panose="020B0402040204020203" pitchFamily="34" charset="0"/>
              </a:rPr>
            </a:br>
            <a:r>
              <a:rPr lang="en-US" sz="1961" dirty="0">
                <a:solidFill>
                  <a:schemeClr val="tx2"/>
                </a:solidFill>
                <a:cs typeface="Segoe UI Semilight" panose="020B0402040204020203" pitchFamily="34" charset="0"/>
              </a:rPr>
              <a:t>is all about events</a:t>
            </a:r>
          </a:p>
        </p:txBody>
      </p:sp>
    </p:spTree>
    <p:extLst>
      <p:ext uri="{BB962C8B-B14F-4D97-AF65-F5344CB8AC3E}">
        <p14:creationId xmlns:p14="http://schemas.microsoft.com/office/powerpoint/2010/main" val="1471019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wipe(up)">
                                      <p:cBhvr>
                                        <p:cTn id="7" dur="800"/>
                                        <p:tgtEl>
                                          <p:spTgt spid="480"/>
                                        </p:tgtEl>
                                      </p:cBhvr>
                                    </p:animEffect>
                                  </p:childTnLst>
                                </p:cTn>
                              </p:par>
                              <p:par>
                                <p:cTn id="8" presetID="22" presetClass="entr" presetSubtype="4" fill="hold" nodeType="withEffect">
                                  <p:stCondLst>
                                    <p:cond delay="50"/>
                                  </p:stCondLst>
                                  <p:childTnLst>
                                    <p:set>
                                      <p:cBhvr>
                                        <p:cTn id="9" dur="1" fill="hold">
                                          <p:stCondLst>
                                            <p:cond delay="0"/>
                                          </p:stCondLst>
                                        </p:cTn>
                                        <p:tgtEl>
                                          <p:spTgt spid="476"/>
                                        </p:tgtEl>
                                        <p:attrNameLst>
                                          <p:attrName>style.visibility</p:attrName>
                                        </p:attrNameLst>
                                      </p:cBhvr>
                                      <p:to>
                                        <p:strVal val="visible"/>
                                      </p:to>
                                    </p:set>
                                    <p:animEffect transition="in" filter="wipe(down)">
                                      <p:cBhvr>
                                        <p:cTn id="10" dur="800"/>
                                        <p:tgtEl>
                                          <p:spTgt spid="476"/>
                                        </p:tgtEl>
                                      </p:cBhvr>
                                    </p:animEffect>
                                  </p:childTnLst>
                                </p:cTn>
                              </p:par>
                              <p:par>
                                <p:cTn id="11" presetID="22" presetClass="entr" presetSubtype="1" fill="hold" nodeType="withEffect">
                                  <p:stCondLst>
                                    <p:cond delay="100"/>
                                  </p:stCondLst>
                                  <p:childTnLst>
                                    <p:set>
                                      <p:cBhvr>
                                        <p:cTn id="12" dur="1" fill="hold">
                                          <p:stCondLst>
                                            <p:cond delay="0"/>
                                          </p:stCondLst>
                                        </p:cTn>
                                        <p:tgtEl>
                                          <p:spTgt spid="463"/>
                                        </p:tgtEl>
                                        <p:attrNameLst>
                                          <p:attrName>style.visibility</p:attrName>
                                        </p:attrNameLst>
                                      </p:cBhvr>
                                      <p:to>
                                        <p:strVal val="visible"/>
                                      </p:to>
                                    </p:set>
                                    <p:animEffect transition="in" filter="wipe(up)">
                                      <p:cBhvr>
                                        <p:cTn id="13" dur="800"/>
                                        <p:tgtEl>
                                          <p:spTgt spid="463"/>
                                        </p:tgtEl>
                                      </p:cBhvr>
                                    </p:animEffect>
                                  </p:childTnLst>
                                </p:cTn>
                              </p:par>
                              <p:par>
                                <p:cTn id="14" presetID="1" presetClass="entr" presetSubtype="0" fill="hold" nodeType="withEffect">
                                  <p:stCondLst>
                                    <p:cond delay="100"/>
                                  </p:stCondLst>
                                  <p:childTnLst>
                                    <p:set>
                                      <p:cBhvr>
                                        <p:cTn id="15" dur="1" fill="hold">
                                          <p:stCondLst>
                                            <p:cond delay="499"/>
                                          </p:stCondLst>
                                        </p:cTn>
                                        <p:tgtEl>
                                          <p:spTgt spid="528"/>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528"/>
                                        </p:tgtEl>
                                      </p:cBhvr>
                                      <p:by x="0" y="0"/>
                                    </p:animScale>
                                  </p:childTnLst>
                                </p:cTn>
                              </p:par>
                              <p:par>
                                <p:cTn id="18" presetID="2" presetClass="entr" presetSubtype="8" decel="100000" fill="hold" nodeType="withEffect">
                                  <p:stCondLst>
                                    <p:cond delay="600"/>
                                  </p:stCondLst>
                                  <p:childTnLst>
                                    <p:set>
                                      <p:cBhvr>
                                        <p:cTn id="19" dur="1" fill="hold">
                                          <p:stCondLst>
                                            <p:cond delay="0"/>
                                          </p:stCondLst>
                                        </p:cTn>
                                        <p:tgtEl>
                                          <p:spTgt spid="528"/>
                                        </p:tgtEl>
                                        <p:attrNameLst>
                                          <p:attrName>style.visibility</p:attrName>
                                        </p:attrNameLst>
                                      </p:cBhvr>
                                      <p:to>
                                        <p:strVal val="visible"/>
                                      </p:to>
                                    </p:set>
                                    <p:anim calcmode="lin" valueType="num">
                                      <p:cBhvr additive="base">
                                        <p:cTn id="20" dur="500" fill="hold"/>
                                        <p:tgtEl>
                                          <p:spTgt spid="528"/>
                                        </p:tgtEl>
                                        <p:attrNameLst>
                                          <p:attrName>ppt_x</p:attrName>
                                        </p:attrNameLst>
                                      </p:cBhvr>
                                      <p:tavLst>
                                        <p:tav tm="0">
                                          <p:val>
                                            <p:strVal val="0-#ppt_w/2"/>
                                          </p:val>
                                        </p:tav>
                                        <p:tav tm="100000">
                                          <p:val>
                                            <p:strVal val="#ppt_x"/>
                                          </p:val>
                                        </p:tav>
                                      </p:tavLst>
                                    </p:anim>
                                    <p:anim calcmode="lin" valueType="num">
                                      <p:cBhvr additive="base">
                                        <p:cTn id="21" dur="500" fill="hold"/>
                                        <p:tgtEl>
                                          <p:spTgt spid="528"/>
                                        </p:tgtEl>
                                        <p:attrNameLst>
                                          <p:attrName>ppt_y</p:attrName>
                                        </p:attrNameLst>
                                      </p:cBhvr>
                                      <p:tavLst>
                                        <p:tav tm="0">
                                          <p:val>
                                            <p:strVal val="#ppt_y"/>
                                          </p:val>
                                        </p:tav>
                                        <p:tav tm="100000">
                                          <p:val>
                                            <p:strVal val="#ppt_y"/>
                                          </p:val>
                                        </p:tav>
                                      </p:tavLst>
                                    </p:anim>
                                  </p:childTnLst>
                                </p:cTn>
                              </p:par>
                              <p:par>
                                <p:cTn id="22" presetID="22" presetClass="entr" presetSubtype="4" fill="hold" nodeType="withEffect">
                                  <p:stCondLst>
                                    <p:cond delay="150"/>
                                  </p:stCondLst>
                                  <p:childTnLst>
                                    <p:set>
                                      <p:cBhvr>
                                        <p:cTn id="23" dur="1" fill="hold">
                                          <p:stCondLst>
                                            <p:cond delay="0"/>
                                          </p:stCondLst>
                                        </p:cTn>
                                        <p:tgtEl>
                                          <p:spTgt spid="465"/>
                                        </p:tgtEl>
                                        <p:attrNameLst>
                                          <p:attrName>style.visibility</p:attrName>
                                        </p:attrNameLst>
                                      </p:cBhvr>
                                      <p:to>
                                        <p:strVal val="visible"/>
                                      </p:to>
                                    </p:set>
                                    <p:animEffect transition="in" filter="wipe(down)">
                                      <p:cBhvr>
                                        <p:cTn id="24" dur="800"/>
                                        <p:tgtEl>
                                          <p:spTgt spid="465"/>
                                        </p:tgtEl>
                                      </p:cBhvr>
                                    </p:animEffect>
                                  </p:childTnLst>
                                </p:cTn>
                              </p:par>
                              <p:par>
                                <p:cTn id="25" presetID="1" presetClass="entr" presetSubtype="0" fill="hold" nodeType="withEffect">
                                  <p:stCondLst>
                                    <p:cond delay="150"/>
                                  </p:stCondLst>
                                  <p:childTnLst>
                                    <p:set>
                                      <p:cBhvr>
                                        <p:cTn id="26" dur="1" fill="hold">
                                          <p:stCondLst>
                                            <p:cond delay="499"/>
                                          </p:stCondLst>
                                        </p:cTn>
                                        <p:tgtEl>
                                          <p:spTgt spid="522"/>
                                        </p:tgtEl>
                                        <p:attrNameLst>
                                          <p:attrName>style.visibility</p:attrName>
                                        </p:attrNameLst>
                                      </p:cBhvr>
                                      <p:to>
                                        <p:strVal val="visible"/>
                                      </p:to>
                                    </p:set>
                                  </p:childTnLst>
                                </p:cTn>
                              </p:par>
                              <p:par>
                                <p:cTn id="27" presetID="6" presetClass="emph" presetSubtype="0" accel="100000" autoRev="1" fill="hold" nodeType="withEffect">
                                  <p:stCondLst>
                                    <p:cond delay="150"/>
                                  </p:stCondLst>
                                  <p:childTnLst>
                                    <p:animScale>
                                      <p:cBhvr>
                                        <p:cTn id="28" dur="500" fill="hold"/>
                                        <p:tgtEl>
                                          <p:spTgt spid="522"/>
                                        </p:tgtEl>
                                      </p:cBhvr>
                                      <p:by x="0" y="0"/>
                                    </p:animScale>
                                  </p:childTnLst>
                                </p:cTn>
                              </p:par>
                              <p:par>
                                <p:cTn id="29" presetID="2" presetClass="entr" presetSubtype="1" decel="100000" fill="hold" nodeType="withEffect">
                                  <p:stCondLst>
                                    <p:cond delay="650"/>
                                  </p:stCondLst>
                                  <p:childTnLst>
                                    <p:set>
                                      <p:cBhvr>
                                        <p:cTn id="30" dur="1" fill="hold">
                                          <p:stCondLst>
                                            <p:cond delay="0"/>
                                          </p:stCondLst>
                                        </p:cTn>
                                        <p:tgtEl>
                                          <p:spTgt spid="522"/>
                                        </p:tgtEl>
                                        <p:attrNameLst>
                                          <p:attrName>style.visibility</p:attrName>
                                        </p:attrNameLst>
                                      </p:cBhvr>
                                      <p:to>
                                        <p:strVal val="visible"/>
                                      </p:to>
                                    </p:set>
                                    <p:anim calcmode="lin" valueType="num">
                                      <p:cBhvr additive="base">
                                        <p:cTn id="31" dur="500" fill="hold"/>
                                        <p:tgtEl>
                                          <p:spTgt spid="522"/>
                                        </p:tgtEl>
                                        <p:attrNameLst>
                                          <p:attrName>ppt_x</p:attrName>
                                        </p:attrNameLst>
                                      </p:cBhvr>
                                      <p:tavLst>
                                        <p:tav tm="0">
                                          <p:val>
                                            <p:strVal val="#ppt_x"/>
                                          </p:val>
                                        </p:tav>
                                        <p:tav tm="100000">
                                          <p:val>
                                            <p:strVal val="#ppt_x"/>
                                          </p:val>
                                        </p:tav>
                                      </p:tavLst>
                                    </p:anim>
                                    <p:anim calcmode="lin" valueType="num">
                                      <p:cBhvr additive="base">
                                        <p:cTn id="32" dur="500" fill="hold"/>
                                        <p:tgtEl>
                                          <p:spTgt spid="522"/>
                                        </p:tgtEl>
                                        <p:attrNameLst>
                                          <p:attrName>ppt_y</p:attrName>
                                        </p:attrNameLst>
                                      </p:cBhvr>
                                      <p:tavLst>
                                        <p:tav tm="0">
                                          <p:val>
                                            <p:strVal val="0-#ppt_h/2"/>
                                          </p:val>
                                        </p:tav>
                                        <p:tav tm="100000">
                                          <p:val>
                                            <p:strVal val="#ppt_y"/>
                                          </p:val>
                                        </p:tav>
                                      </p:tavLst>
                                    </p:anim>
                                  </p:childTnLst>
                                </p:cTn>
                              </p:par>
                              <p:par>
                                <p:cTn id="33" presetID="22" presetClass="entr" presetSubtype="4" fill="hold" nodeType="withEffect">
                                  <p:stCondLst>
                                    <p:cond delay="200"/>
                                  </p:stCondLst>
                                  <p:childTnLst>
                                    <p:set>
                                      <p:cBhvr>
                                        <p:cTn id="34" dur="1" fill="hold">
                                          <p:stCondLst>
                                            <p:cond delay="0"/>
                                          </p:stCondLst>
                                        </p:cTn>
                                        <p:tgtEl>
                                          <p:spTgt spid="435"/>
                                        </p:tgtEl>
                                        <p:attrNameLst>
                                          <p:attrName>style.visibility</p:attrName>
                                        </p:attrNameLst>
                                      </p:cBhvr>
                                      <p:to>
                                        <p:strVal val="visible"/>
                                      </p:to>
                                    </p:set>
                                    <p:animEffect transition="in" filter="wipe(down)">
                                      <p:cBhvr>
                                        <p:cTn id="35" dur="800"/>
                                        <p:tgtEl>
                                          <p:spTgt spid="435"/>
                                        </p:tgtEl>
                                      </p:cBhvr>
                                    </p:animEffect>
                                  </p:childTnLst>
                                </p:cTn>
                              </p:par>
                              <p:par>
                                <p:cTn id="36" presetID="1" presetClass="entr" presetSubtype="0" fill="hold" nodeType="withEffect">
                                  <p:stCondLst>
                                    <p:cond delay="200"/>
                                  </p:stCondLst>
                                  <p:childTnLst>
                                    <p:set>
                                      <p:cBhvr>
                                        <p:cTn id="37" dur="1" fill="hold">
                                          <p:stCondLst>
                                            <p:cond delay="499"/>
                                          </p:stCondLst>
                                        </p:cTn>
                                        <p:tgtEl>
                                          <p:spTgt spid="514"/>
                                        </p:tgtEl>
                                        <p:attrNameLst>
                                          <p:attrName>style.visibility</p:attrName>
                                        </p:attrNameLst>
                                      </p:cBhvr>
                                      <p:to>
                                        <p:strVal val="visible"/>
                                      </p:to>
                                    </p:set>
                                  </p:childTnLst>
                                </p:cTn>
                              </p:par>
                              <p:par>
                                <p:cTn id="38" presetID="6" presetClass="emph" presetSubtype="0" accel="100000" autoRev="1" fill="hold" nodeType="withEffect">
                                  <p:stCondLst>
                                    <p:cond delay="200"/>
                                  </p:stCondLst>
                                  <p:childTnLst>
                                    <p:animScale>
                                      <p:cBhvr>
                                        <p:cTn id="39" dur="500" fill="hold"/>
                                        <p:tgtEl>
                                          <p:spTgt spid="514"/>
                                        </p:tgtEl>
                                      </p:cBhvr>
                                      <p:by x="0" y="0"/>
                                    </p:animScale>
                                  </p:childTnLst>
                                </p:cTn>
                              </p:par>
                              <p:par>
                                <p:cTn id="40" presetID="2" presetClass="entr" presetSubtype="4" decel="100000" fill="hold" nodeType="withEffect">
                                  <p:stCondLst>
                                    <p:cond delay="700"/>
                                  </p:stCondLst>
                                  <p:childTnLst>
                                    <p:set>
                                      <p:cBhvr>
                                        <p:cTn id="41" dur="1" fill="hold">
                                          <p:stCondLst>
                                            <p:cond delay="0"/>
                                          </p:stCondLst>
                                        </p:cTn>
                                        <p:tgtEl>
                                          <p:spTgt spid="514"/>
                                        </p:tgtEl>
                                        <p:attrNameLst>
                                          <p:attrName>style.visibility</p:attrName>
                                        </p:attrNameLst>
                                      </p:cBhvr>
                                      <p:to>
                                        <p:strVal val="visible"/>
                                      </p:to>
                                    </p:set>
                                    <p:anim calcmode="lin" valueType="num">
                                      <p:cBhvr additive="base">
                                        <p:cTn id="42" dur="700" fill="hold"/>
                                        <p:tgtEl>
                                          <p:spTgt spid="514"/>
                                        </p:tgtEl>
                                        <p:attrNameLst>
                                          <p:attrName>ppt_x</p:attrName>
                                        </p:attrNameLst>
                                      </p:cBhvr>
                                      <p:tavLst>
                                        <p:tav tm="0">
                                          <p:val>
                                            <p:strVal val="#ppt_x"/>
                                          </p:val>
                                        </p:tav>
                                        <p:tav tm="100000">
                                          <p:val>
                                            <p:strVal val="#ppt_x"/>
                                          </p:val>
                                        </p:tav>
                                      </p:tavLst>
                                    </p:anim>
                                    <p:anim calcmode="lin" valueType="num">
                                      <p:cBhvr additive="base">
                                        <p:cTn id="43" dur="700" fill="hold"/>
                                        <p:tgtEl>
                                          <p:spTgt spid="514"/>
                                        </p:tgtEl>
                                        <p:attrNameLst>
                                          <p:attrName>ppt_y</p:attrName>
                                        </p:attrNameLst>
                                      </p:cBhvr>
                                      <p:tavLst>
                                        <p:tav tm="0">
                                          <p:val>
                                            <p:strVal val="1+#ppt_h/2"/>
                                          </p:val>
                                        </p:tav>
                                        <p:tav tm="100000">
                                          <p:val>
                                            <p:strVal val="#ppt_y"/>
                                          </p:val>
                                        </p:tav>
                                      </p:tavLst>
                                    </p:anim>
                                  </p:childTnLst>
                                </p:cTn>
                              </p:par>
                              <p:par>
                                <p:cTn id="44" presetID="22" presetClass="entr" presetSubtype="2" fill="hold" nodeType="withEffect">
                                  <p:stCondLst>
                                    <p:cond delay="250"/>
                                  </p:stCondLst>
                                  <p:childTnLst>
                                    <p:set>
                                      <p:cBhvr>
                                        <p:cTn id="45" dur="1" fill="hold">
                                          <p:stCondLst>
                                            <p:cond delay="0"/>
                                          </p:stCondLst>
                                        </p:cTn>
                                        <p:tgtEl>
                                          <p:spTgt spid="439"/>
                                        </p:tgtEl>
                                        <p:attrNameLst>
                                          <p:attrName>style.visibility</p:attrName>
                                        </p:attrNameLst>
                                      </p:cBhvr>
                                      <p:to>
                                        <p:strVal val="visible"/>
                                      </p:to>
                                    </p:set>
                                    <p:animEffect transition="in" filter="wipe(right)">
                                      <p:cBhvr>
                                        <p:cTn id="46" dur="800"/>
                                        <p:tgtEl>
                                          <p:spTgt spid="439"/>
                                        </p:tgtEl>
                                      </p:cBhvr>
                                    </p:animEffect>
                                  </p:childTnLst>
                                </p:cTn>
                              </p:par>
                              <p:par>
                                <p:cTn id="47" presetID="22" presetClass="entr" presetSubtype="4" fill="hold" nodeType="withEffect">
                                  <p:stCondLst>
                                    <p:cond delay="300"/>
                                  </p:stCondLst>
                                  <p:childTnLst>
                                    <p:set>
                                      <p:cBhvr>
                                        <p:cTn id="48" dur="1" fill="hold">
                                          <p:stCondLst>
                                            <p:cond delay="0"/>
                                          </p:stCondLst>
                                        </p:cTn>
                                        <p:tgtEl>
                                          <p:spTgt spid="441"/>
                                        </p:tgtEl>
                                        <p:attrNameLst>
                                          <p:attrName>style.visibility</p:attrName>
                                        </p:attrNameLst>
                                      </p:cBhvr>
                                      <p:to>
                                        <p:strVal val="visible"/>
                                      </p:to>
                                    </p:set>
                                    <p:animEffect transition="in" filter="wipe(down)">
                                      <p:cBhvr>
                                        <p:cTn id="49" dur="800"/>
                                        <p:tgtEl>
                                          <p:spTgt spid="441"/>
                                        </p:tgtEl>
                                      </p:cBhvr>
                                    </p:animEffect>
                                  </p:childTnLst>
                                </p:cTn>
                              </p:par>
                              <p:par>
                                <p:cTn id="50" presetID="22" presetClass="entr" presetSubtype="1" fill="hold" nodeType="withEffect">
                                  <p:stCondLst>
                                    <p:cond delay="350"/>
                                  </p:stCondLst>
                                  <p:childTnLst>
                                    <p:set>
                                      <p:cBhvr>
                                        <p:cTn id="51" dur="1" fill="hold">
                                          <p:stCondLst>
                                            <p:cond delay="0"/>
                                          </p:stCondLst>
                                        </p:cTn>
                                        <p:tgtEl>
                                          <p:spTgt spid="446"/>
                                        </p:tgtEl>
                                        <p:attrNameLst>
                                          <p:attrName>style.visibility</p:attrName>
                                        </p:attrNameLst>
                                      </p:cBhvr>
                                      <p:to>
                                        <p:strVal val="visible"/>
                                      </p:to>
                                    </p:set>
                                    <p:animEffect transition="in" filter="wipe(up)">
                                      <p:cBhvr>
                                        <p:cTn id="52" dur="800"/>
                                        <p:tgtEl>
                                          <p:spTgt spid="446"/>
                                        </p:tgtEl>
                                      </p:cBhvr>
                                    </p:animEffect>
                                  </p:childTnLst>
                                </p:cTn>
                              </p:par>
                              <p:par>
                                <p:cTn id="53" presetID="1" presetClass="entr" presetSubtype="0" fill="hold" nodeType="withEffect">
                                  <p:stCondLst>
                                    <p:cond delay="350"/>
                                  </p:stCondLst>
                                  <p:childTnLst>
                                    <p:set>
                                      <p:cBhvr>
                                        <p:cTn id="54" dur="1" fill="hold">
                                          <p:stCondLst>
                                            <p:cond delay="499"/>
                                          </p:stCondLst>
                                        </p:cTn>
                                        <p:tgtEl>
                                          <p:spTgt spid="486"/>
                                        </p:tgtEl>
                                        <p:attrNameLst>
                                          <p:attrName>style.visibility</p:attrName>
                                        </p:attrNameLst>
                                      </p:cBhvr>
                                      <p:to>
                                        <p:strVal val="visible"/>
                                      </p:to>
                                    </p:set>
                                  </p:childTnLst>
                                </p:cTn>
                              </p:par>
                              <p:par>
                                <p:cTn id="55" presetID="6" presetClass="emph" presetSubtype="0" accel="100000" autoRev="1" fill="hold" nodeType="withEffect">
                                  <p:stCondLst>
                                    <p:cond delay="350"/>
                                  </p:stCondLst>
                                  <p:childTnLst>
                                    <p:animScale>
                                      <p:cBhvr>
                                        <p:cTn id="56" dur="500" fill="hold"/>
                                        <p:tgtEl>
                                          <p:spTgt spid="486"/>
                                        </p:tgtEl>
                                      </p:cBhvr>
                                      <p:by x="0" y="0"/>
                                    </p:animScale>
                                  </p:childTnLst>
                                </p:cTn>
                              </p:par>
                              <p:par>
                                <p:cTn id="57" presetID="2" presetClass="entr" presetSubtype="1" decel="100000" fill="hold" nodeType="withEffect">
                                  <p:stCondLst>
                                    <p:cond delay="850"/>
                                  </p:stCondLst>
                                  <p:childTnLst>
                                    <p:set>
                                      <p:cBhvr>
                                        <p:cTn id="58" dur="1" fill="hold">
                                          <p:stCondLst>
                                            <p:cond delay="0"/>
                                          </p:stCondLst>
                                        </p:cTn>
                                        <p:tgtEl>
                                          <p:spTgt spid="486"/>
                                        </p:tgtEl>
                                        <p:attrNameLst>
                                          <p:attrName>style.visibility</p:attrName>
                                        </p:attrNameLst>
                                      </p:cBhvr>
                                      <p:to>
                                        <p:strVal val="visible"/>
                                      </p:to>
                                    </p:set>
                                    <p:anim calcmode="lin" valueType="num">
                                      <p:cBhvr additive="base">
                                        <p:cTn id="59" dur="500" fill="hold"/>
                                        <p:tgtEl>
                                          <p:spTgt spid="486"/>
                                        </p:tgtEl>
                                        <p:attrNameLst>
                                          <p:attrName>ppt_x</p:attrName>
                                        </p:attrNameLst>
                                      </p:cBhvr>
                                      <p:tavLst>
                                        <p:tav tm="0">
                                          <p:val>
                                            <p:strVal val="#ppt_x"/>
                                          </p:val>
                                        </p:tav>
                                        <p:tav tm="100000">
                                          <p:val>
                                            <p:strVal val="#ppt_x"/>
                                          </p:val>
                                        </p:tav>
                                      </p:tavLst>
                                    </p:anim>
                                    <p:anim calcmode="lin" valueType="num">
                                      <p:cBhvr additive="base">
                                        <p:cTn id="60" dur="500" fill="hold"/>
                                        <p:tgtEl>
                                          <p:spTgt spid="486"/>
                                        </p:tgtEl>
                                        <p:attrNameLst>
                                          <p:attrName>ppt_y</p:attrName>
                                        </p:attrNameLst>
                                      </p:cBhvr>
                                      <p:tavLst>
                                        <p:tav tm="0">
                                          <p:val>
                                            <p:strVal val="0-#ppt_h/2"/>
                                          </p:val>
                                        </p:tav>
                                        <p:tav tm="100000">
                                          <p:val>
                                            <p:strVal val="#ppt_y"/>
                                          </p:val>
                                        </p:tav>
                                      </p:tavLst>
                                    </p:anim>
                                  </p:childTnLst>
                                </p:cTn>
                              </p:par>
                              <p:par>
                                <p:cTn id="61" presetID="22" presetClass="entr" presetSubtype="2" fill="hold" nodeType="withEffect">
                                  <p:stCondLst>
                                    <p:cond delay="400"/>
                                  </p:stCondLst>
                                  <p:childTnLst>
                                    <p:set>
                                      <p:cBhvr>
                                        <p:cTn id="62" dur="1" fill="hold">
                                          <p:stCondLst>
                                            <p:cond delay="0"/>
                                          </p:stCondLst>
                                        </p:cTn>
                                        <p:tgtEl>
                                          <p:spTgt spid="453"/>
                                        </p:tgtEl>
                                        <p:attrNameLst>
                                          <p:attrName>style.visibility</p:attrName>
                                        </p:attrNameLst>
                                      </p:cBhvr>
                                      <p:to>
                                        <p:strVal val="visible"/>
                                      </p:to>
                                    </p:set>
                                    <p:animEffect transition="in" filter="wipe(right)">
                                      <p:cBhvr>
                                        <p:cTn id="63" dur="800"/>
                                        <p:tgtEl>
                                          <p:spTgt spid="453"/>
                                        </p:tgtEl>
                                      </p:cBhvr>
                                    </p:animEffect>
                                  </p:childTnLst>
                                </p:cTn>
                              </p:par>
                              <p:par>
                                <p:cTn id="64" presetID="1" presetClass="entr" presetSubtype="0" fill="hold" nodeType="withEffect">
                                  <p:stCondLst>
                                    <p:cond delay="400"/>
                                  </p:stCondLst>
                                  <p:childTnLst>
                                    <p:set>
                                      <p:cBhvr>
                                        <p:cTn id="65" dur="1" fill="hold">
                                          <p:stCondLst>
                                            <p:cond delay="499"/>
                                          </p:stCondLst>
                                        </p:cTn>
                                        <p:tgtEl>
                                          <p:spTgt spid="491"/>
                                        </p:tgtEl>
                                        <p:attrNameLst>
                                          <p:attrName>style.visibility</p:attrName>
                                        </p:attrNameLst>
                                      </p:cBhvr>
                                      <p:to>
                                        <p:strVal val="visible"/>
                                      </p:to>
                                    </p:set>
                                  </p:childTnLst>
                                </p:cTn>
                              </p:par>
                              <p:par>
                                <p:cTn id="66" presetID="6" presetClass="emph" presetSubtype="0" accel="100000" autoRev="1" fill="hold" nodeType="withEffect">
                                  <p:stCondLst>
                                    <p:cond delay="400"/>
                                  </p:stCondLst>
                                  <p:childTnLst>
                                    <p:animScale>
                                      <p:cBhvr>
                                        <p:cTn id="67" dur="500" fill="hold"/>
                                        <p:tgtEl>
                                          <p:spTgt spid="491"/>
                                        </p:tgtEl>
                                      </p:cBhvr>
                                      <p:by x="0" y="0"/>
                                    </p:animScale>
                                  </p:childTnLst>
                                </p:cTn>
                              </p:par>
                              <p:par>
                                <p:cTn id="68" presetID="2" presetClass="entr" presetSubtype="8" decel="100000" fill="hold" nodeType="withEffect">
                                  <p:stCondLst>
                                    <p:cond delay="900"/>
                                  </p:stCondLst>
                                  <p:childTnLst>
                                    <p:set>
                                      <p:cBhvr>
                                        <p:cTn id="69" dur="1" fill="hold">
                                          <p:stCondLst>
                                            <p:cond delay="0"/>
                                          </p:stCondLst>
                                        </p:cTn>
                                        <p:tgtEl>
                                          <p:spTgt spid="491"/>
                                        </p:tgtEl>
                                        <p:attrNameLst>
                                          <p:attrName>style.visibility</p:attrName>
                                        </p:attrNameLst>
                                      </p:cBhvr>
                                      <p:to>
                                        <p:strVal val="visible"/>
                                      </p:to>
                                    </p:set>
                                    <p:anim calcmode="lin" valueType="num">
                                      <p:cBhvr additive="base">
                                        <p:cTn id="70" dur="500" fill="hold"/>
                                        <p:tgtEl>
                                          <p:spTgt spid="491"/>
                                        </p:tgtEl>
                                        <p:attrNameLst>
                                          <p:attrName>ppt_x</p:attrName>
                                        </p:attrNameLst>
                                      </p:cBhvr>
                                      <p:tavLst>
                                        <p:tav tm="0">
                                          <p:val>
                                            <p:strVal val="0-#ppt_w/2"/>
                                          </p:val>
                                        </p:tav>
                                        <p:tav tm="100000">
                                          <p:val>
                                            <p:strVal val="#ppt_x"/>
                                          </p:val>
                                        </p:tav>
                                      </p:tavLst>
                                    </p:anim>
                                    <p:anim calcmode="lin" valueType="num">
                                      <p:cBhvr additive="base">
                                        <p:cTn id="71" dur="500" fill="hold"/>
                                        <p:tgtEl>
                                          <p:spTgt spid="491"/>
                                        </p:tgtEl>
                                        <p:attrNameLst>
                                          <p:attrName>ppt_y</p:attrName>
                                        </p:attrNameLst>
                                      </p:cBhvr>
                                      <p:tavLst>
                                        <p:tav tm="0">
                                          <p:val>
                                            <p:strVal val="#ppt_y"/>
                                          </p:val>
                                        </p:tav>
                                        <p:tav tm="100000">
                                          <p:val>
                                            <p:strVal val="#ppt_y"/>
                                          </p:val>
                                        </p:tav>
                                      </p:tavLst>
                                    </p:anim>
                                  </p:childTnLst>
                                </p:cTn>
                              </p:par>
                              <p:par>
                                <p:cTn id="72" presetID="50" presetClass="path" presetSubtype="0" decel="100000" fill="hold" nodeType="withEffect">
                                  <p:stCondLst>
                                    <p:cond delay="900"/>
                                  </p:stCondLst>
                                  <p:childTnLst>
                                    <p:animMotion origin="layout" path="M 3.40311E-6 -0.00023 L 0.14577 -0.00023 C 0.14577 0.07716 0.14501 0.38697 0.14501 0.46459 " pathEditMode="relative" rAng="0" ptsTypes="AAA">
                                      <p:cBhvr>
                                        <p:cTn id="73" dur="1000" spd="-100000" fill="hold"/>
                                        <p:tgtEl>
                                          <p:spTgt spid="491"/>
                                        </p:tgtEl>
                                        <p:attrNameLst>
                                          <p:attrName>ppt_x</p:attrName>
                                          <p:attrName>ppt_y</p:attrName>
                                        </p:attrNameLst>
                                      </p:cBhvr>
                                      <p:rCtr x="7289" y="23241"/>
                                    </p:animMotion>
                                  </p:childTnLst>
                                </p:cTn>
                              </p:par>
                              <p:par>
                                <p:cTn id="74" presetID="22" presetClass="entr" presetSubtype="4" fill="hold" nodeType="withEffect">
                                  <p:stCondLst>
                                    <p:cond delay="450"/>
                                  </p:stCondLst>
                                  <p:childTnLst>
                                    <p:set>
                                      <p:cBhvr>
                                        <p:cTn id="75" dur="1" fill="hold">
                                          <p:stCondLst>
                                            <p:cond delay="0"/>
                                          </p:stCondLst>
                                        </p:cTn>
                                        <p:tgtEl>
                                          <p:spTgt spid="455"/>
                                        </p:tgtEl>
                                        <p:attrNameLst>
                                          <p:attrName>style.visibility</p:attrName>
                                        </p:attrNameLst>
                                      </p:cBhvr>
                                      <p:to>
                                        <p:strVal val="visible"/>
                                      </p:to>
                                    </p:set>
                                    <p:animEffect transition="in" filter="wipe(down)">
                                      <p:cBhvr>
                                        <p:cTn id="76" dur="800"/>
                                        <p:tgtEl>
                                          <p:spTgt spid="455"/>
                                        </p:tgtEl>
                                      </p:cBhvr>
                                    </p:animEffect>
                                  </p:childTnLst>
                                </p:cTn>
                              </p:par>
                              <p:par>
                                <p:cTn id="77" presetID="22" presetClass="entr" presetSubtype="8" fill="hold" nodeType="withEffect">
                                  <p:stCondLst>
                                    <p:cond delay="500"/>
                                  </p:stCondLst>
                                  <p:childTnLst>
                                    <p:set>
                                      <p:cBhvr>
                                        <p:cTn id="78" dur="1" fill="hold">
                                          <p:stCondLst>
                                            <p:cond delay="0"/>
                                          </p:stCondLst>
                                        </p:cTn>
                                        <p:tgtEl>
                                          <p:spTgt spid="461"/>
                                        </p:tgtEl>
                                        <p:attrNameLst>
                                          <p:attrName>style.visibility</p:attrName>
                                        </p:attrNameLst>
                                      </p:cBhvr>
                                      <p:to>
                                        <p:strVal val="visible"/>
                                      </p:to>
                                    </p:set>
                                    <p:animEffect transition="in" filter="wipe(left)">
                                      <p:cBhvr>
                                        <p:cTn id="79" dur="800"/>
                                        <p:tgtEl>
                                          <p:spTgt spid="461"/>
                                        </p:tgtEl>
                                      </p:cBhvr>
                                    </p:animEffect>
                                  </p:childTnLst>
                                </p:cTn>
                              </p:par>
                              <p:par>
                                <p:cTn id="80" presetID="22" presetClass="entr" presetSubtype="1" fill="hold" nodeType="withEffect">
                                  <p:stCondLst>
                                    <p:cond delay="550"/>
                                  </p:stCondLst>
                                  <p:childTnLst>
                                    <p:set>
                                      <p:cBhvr>
                                        <p:cTn id="81" dur="1" fill="hold">
                                          <p:stCondLst>
                                            <p:cond delay="0"/>
                                          </p:stCondLst>
                                        </p:cTn>
                                        <p:tgtEl>
                                          <p:spTgt spid="467"/>
                                        </p:tgtEl>
                                        <p:attrNameLst>
                                          <p:attrName>style.visibility</p:attrName>
                                        </p:attrNameLst>
                                      </p:cBhvr>
                                      <p:to>
                                        <p:strVal val="visible"/>
                                      </p:to>
                                    </p:set>
                                    <p:animEffect transition="in" filter="wipe(up)">
                                      <p:cBhvr>
                                        <p:cTn id="82" dur="800"/>
                                        <p:tgtEl>
                                          <p:spTgt spid="467"/>
                                        </p:tgtEl>
                                      </p:cBhvr>
                                    </p:animEffect>
                                  </p:childTnLst>
                                </p:cTn>
                              </p:par>
                              <p:par>
                                <p:cTn id="83" presetID="1" presetClass="entr" presetSubtype="0" fill="hold" nodeType="withEffect">
                                  <p:stCondLst>
                                    <p:cond delay="550"/>
                                  </p:stCondLst>
                                  <p:childTnLst>
                                    <p:set>
                                      <p:cBhvr>
                                        <p:cTn id="84" dur="1" fill="hold">
                                          <p:stCondLst>
                                            <p:cond delay="499"/>
                                          </p:stCondLst>
                                        </p:cTn>
                                        <p:tgtEl>
                                          <p:spTgt spid="510"/>
                                        </p:tgtEl>
                                        <p:attrNameLst>
                                          <p:attrName>style.visibility</p:attrName>
                                        </p:attrNameLst>
                                      </p:cBhvr>
                                      <p:to>
                                        <p:strVal val="visible"/>
                                      </p:to>
                                    </p:set>
                                  </p:childTnLst>
                                </p:cTn>
                              </p:par>
                              <p:par>
                                <p:cTn id="85" presetID="6" presetClass="emph" presetSubtype="0" accel="100000" autoRev="1" fill="hold" nodeType="withEffect">
                                  <p:stCondLst>
                                    <p:cond delay="550"/>
                                  </p:stCondLst>
                                  <p:childTnLst>
                                    <p:animScale>
                                      <p:cBhvr>
                                        <p:cTn id="86" dur="500" fill="hold"/>
                                        <p:tgtEl>
                                          <p:spTgt spid="510"/>
                                        </p:tgtEl>
                                      </p:cBhvr>
                                      <p:by x="0" y="0"/>
                                    </p:animScale>
                                  </p:childTnLst>
                                </p:cTn>
                              </p:par>
                              <p:par>
                                <p:cTn id="87" presetID="2" presetClass="entr" presetSubtype="8" decel="100000" fill="hold" nodeType="withEffect">
                                  <p:stCondLst>
                                    <p:cond delay="1050"/>
                                  </p:stCondLst>
                                  <p:childTnLst>
                                    <p:set>
                                      <p:cBhvr>
                                        <p:cTn id="88" dur="1" fill="hold">
                                          <p:stCondLst>
                                            <p:cond delay="0"/>
                                          </p:stCondLst>
                                        </p:cTn>
                                        <p:tgtEl>
                                          <p:spTgt spid="510"/>
                                        </p:tgtEl>
                                        <p:attrNameLst>
                                          <p:attrName>style.visibility</p:attrName>
                                        </p:attrNameLst>
                                      </p:cBhvr>
                                      <p:to>
                                        <p:strVal val="visible"/>
                                      </p:to>
                                    </p:set>
                                    <p:anim calcmode="lin" valueType="num">
                                      <p:cBhvr additive="base">
                                        <p:cTn id="89" dur="500" fill="hold"/>
                                        <p:tgtEl>
                                          <p:spTgt spid="510"/>
                                        </p:tgtEl>
                                        <p:attrNameLst>
                                          <p:attrName>ppt_x</p:attrName>
                                        </p:attrNameLst>
                                      </p:cBhvr>
                                      <p:tavLst>
                                        <p:tav tm="0">
                                          <p:val>
                                            <p:strVal val="0-#ppt_w/2"/>
                                          </p:val>
                                        </p:tav>
                                        <p:tav tm="100000">
                                          <p:val>
                                            <p:strVal val="#ppt_x"/>
                                          </p:val>
                                        </p:tav>
                                      </p:tavLst>
                                    </p:anim>
                                    <p:anim calcmode="lin" valueType="num">
                                      <p:cBhvr additive="base">
                                        <p:cTn id="90" dur="500" fill="hold"/>
                                        <p:tgtEl>
                                          <p:spTgt spid="510"/>
                                        </p:tgtEl>
                                        <p:attrNameLst>
                                          <p:attrName>ppt_y</p:attrName>
                                        </p:attrNameLst>
                                      </p:cBhvr>
                                      <p:tavLst>
                                        <p:tav tm="0">
                                          <p:val>
                                            <p:strVal val="#ppt_y"/>
                                          </p:val>
                                        </p:tav>
                                        <p:tav tm="100000">
                                          <p:val>
                                            <p:strVal val="#ppt_y"/>
                                          </p:val>
                                        </p:tav>
                                      </p:tavLst>
                                    </p:anim>
                                  </p:childTnLst>
                                </p:cTn>
                              </p:par>
                              <p:par>
                                <p:cTn id="91" presetID="0" presetClass="path" presetSubtype="0" decel="100000" fill="hold" nodeType="withEffect">
                                  <p:stCondLst>
                                    <p:cond delay="1050"/>
                                  </p:stCondLst>
                                  <p:childTnLst>
                                    <p:animMotion origin="layout" path="M 0.00012 -0.00045 L 0.00012 -0.15842 L 0.18139 -0.15842 L 0.18139 -0.36904 " pathEditMode="relative" ptsTypes="AAAA">
                                      <p:cBhvr>
                                        <p:cTn id="92" dur="1000" spd="-100000" fill="hold"/>
                                        <p:tgtEl>
                                          <p:spTgt spid="510"/>
                                        </p:tgtEl>
                                        <p:attrNameLst>
                                          <p:attrName>ppt_x</p:attrName>
                                          <p:attrName>ppt_y</p:attrName>
                                        </p:attrNameLst>
                                      </p:cBhvr>
                                    </p:animMotion>
                                  </p:childTnLst>
                                </p:cTn>
                              </p:par>
                              <p:par>
                                <p:cTn id="93" presetID="1" presetClass="entr" presetSubtype="0" fill="hold" nodeType="withEffect">
                                  <p:stCondLst>
                                    <p:cond delay="1050"/>
                                  </p:stCondLst>
                                  <p:childTnLst>
                                    <p:set>
                                      <p:cBhvr>
                                        <p:cTn id="94" dur="1" fill="hold">
                                          <p:stCondLst>
                                            <p:cond delay="499"/>
                                          </p:stCondLst>
                                        </p:cTn>
                                        <p:tgtEl>
                                          <p:spTgt spid="516"/>
                                        </p:tgtEl>
                                        <p:attrNameLst>
                                          <p:attrName>style.visibility</p:attrName>
                                        </p:attrNameLst>
                                      </p:cBhvr>
                                      <p:to>
                                        <p:strVal val="visible"/>
                                      </p:to>
                                    </p:set>
                                  </p:childTnLst>
                                </p:cTn>
                              </p:par>
                              <p:par>
                                <p:cTn id="95" presetID="6" presetClass="emph" presetSubtype="0" accel="100000" autoRev="1" fill="hold" nodeType="withEffect">
                                  <p:stCondLst>
                                    <p:cond delay="1050"/>
                                  </p:stCondLst>
                                  <p:childTnLst>
                                    <p:animScale>
                                      <p:cBhvr>
                                        <p:cTn id="96" dur="500" fill="hold"/>
                                        <p:tgtEl>
                                          <p:spTgt spid="516"/>
                                        </p:tgtEl>
                                      </p:cBhvr>
                                      <p:by x="0" y="0"/>
                                    </p:animScale>
                                  </p:childTnLst>
                                </p:cTn>
                              </p:par>
                              <p:par>
                                <p:cTn id="97" presetID="2" presetClass="entr" presetSubtype="1" decel="100000" fill="hold" nodeType="withEffect">
                                  <p:stCondLst>
                                    <p:cond delay="1550"/>
                                  </p:stCondLst>
                                  <p:childTnLst>
                                    <p:set>
                                      <p:cBhvr>
                                        <p:cTn id="98" dur="1" fill="hold">
                                          <p:stCondLst>
                                            <p:cond delay="0"/>
                                          </p:stCondLst>
                                        </p:cTn>
                                        <p:tgtEl>
                                          <p:spTgt spid="516"/>
                                        </p:tgtEl>
                                        <p:attrNameLst>
                                          <p:attrName>style.visibility</p:attrName>
                                        </p:attrNameLst>
                                      </p:cBhvr>
                                      <p:to>
                                        <p:strVal val="visible"/>
                                      </p:to>
                                    </p:set>
                                    <p:anim calcmode="lin" valueType="num">
                                      <p:cBhvr additive="base">
                                        <p:cTn id="99" dur="500" fill="hold"/>
                                        <p:tgtEl>
                                          <p:spTgt spid="516"/>
                                        </p:tgtEl>
                                        <p:attrNameLst>
                                          <p:attrName>ppt_x</p:attrName>
                                        </p:attrNameLst>
                                      </p:cBhvr>
                                      <p:tavLst>
                                        <p:tav tm="0">
                                          <p:val>
                                            <p:strVal val="#ppt_x"/>
                                          </p:val>
                                        </p:tav>
                                        <p:tav tm="100000">
                                          <p:val>
                                            <p:strVal val="#ppt_x"/>
                                          </p:val>
                                        </p:tav>
                                      </p:tavLst>
                                    </p:anim>
                                    <p:anim calcmode="lin" valueType="num">
                                      <p:cBhvr additive="base">
                                        <p:cTn id="100" dur="500" fill="hold"/>
                                        <p:tgtEl>
                                          <p:spTgt spid="516"/>
                                        </p:tgtEl>
                                        <p:attrNameLst>
                                          <p:attrName>ppt_y</p:attrName>
                                        </p:attrNameLst>
                                      </p:cBhvr>
                                      <p:tavLst>
                                        <p:tav tm="0">
                                          <p:val>
                                            <p:strVal val="0-#ppt_h/2"/>
                                          </p:val>
                                        </p:tav>
                                        <p:tav tm="100000">
                                          <p:val>
                                            <p:strVal val="#ppt_y"/>
                                          </p:val>
                                        </p:tav>
                                      </p:tavLst>
                                    </p:anim>
                                  </p:childTnLst>
                                </p:cTn>
                              </p:par>
                              <p:par>
                                <p:cTn id="101" presetID="22" presetClass="entr" presetSubtype="8" fill="hold" nodeType="withEffect">
                                  <p:stCondLst>
                                    <p:cond delay="600"/>
                                  </p:stCondLst>
                                  <p:childTnLst>
                                    <p:set>
                                      <p:cBhvr>
                                        <p:cTn id="102" dur="1" fill="hold">
                                          <p:stCondLst>
                                            <p:cond delay="0"/>
                                          </p:stCondLst>
                                        </p:cTn>
                                        <p:tgtEl>
                                          <p:spTgt spid="469"/>
                                        </p:tgtEl>
                                        <p:attrNameLst>
                                          <p:attrName>style.visibility</p:attrName>
                                        </p:attrNameLst>
                                      </p:cBhvr>
                                      <p:to>
                                        <p:strVal val="visible"/>
                                      </p:to>
                                    </p:set>
                                    <p:animEffect transition="in" filter="wipe(left)">
                                      <p:cBhvr>
                                        <p:cTn id="103" dur="800"/>
                                        <p:tgtEl>
                                          <p:spTgt spid="469"/>
                                        </p:tgtEl>
                                      </p:cBhvr>
                                    </p:animEffect>
                                  </p:childTnLst>
                                </p:cTn>
                              </p:par>
                              <p:par>
                                <p:cTn id="104" presetID="22" presetClass="entr" presetSubtype="2" fill="hold" nodeType="withEffect">
                                  <p:stCondLst>
                                    <p:cond delay="650"/>
                                  </p:stCondLst>
                                  <p:childTnLst>
                                    <p:set>
                                      <p:cBhvr>
                                        <p:cTn id="105" dur="1" fill="hold">
                                          <p:stCondLst>
                                            <p:cond delay="0"/>
                                          </p:stCondLst>
                                        </p:cTn>
                                        <p:tgtEl>
                                          <p:spTgt spid="472"/>
                                        </p:tgtEl>
                                        <p:attrNameLst>
                                          <p:attrName>style.visibility</p:attrName>
                                        </p:attrNameLst>
                                      </p:cBhvr>
                                      <p:to>
                                        <p:strVal val="visible"/>
                                      </p:to>
                                    </p:set>
                                    <p:animEffect transition="in" filter="wipe(right)">
                                      <p:cBhvr>
                                        <p:cTn id="106" dur="800"/>
                                        <p:tgtEl>
                                          <p:spTgt spid="472"/>
                                        </p:tgtEl>
                                      </p:cBhvr>
                                    </p:animEffect>
                                  </p:childTnLst>
                                </p:cTn>
                              </p:par>
                              <p:par>
                                <p:cTn id="107" presetID="1" presetClass="entr" presetSubtype="0" fill="hold" nodeType="withEffect">
                                  <p:stCondLst>
                                    <p:cond delay="650"/>
                                  </p:stCondLst>
                                  <p:childTnLst>
                                    <p:set>
                                      <p:cBhvr>
                                        <p:cTn id="108" dur="1" fill="hold">
                                          <p:stCondLst>
                                            <p:cond delay="499"/>
                                          </p:stCondLst>
                                        </p:cTn>
                                        <p:tgtEl>
                                          <p:spTgt spid="523"/>
                                        </p:tgtEl>
                                        <p:attrNameLst>
                                          <p:attrName>style.visibility</p:attrName>
                                        </p:attrNameLst>
                                      </p:cBhvr>
                                      <p:to>
                                        <p:strVal val="visible"/>
                                      </p:to>
                                    </p:set>
                                  </p:childTnLst>
                                </p:cTn>
                              </p:par>
                              <p:par>
                                <p:cTn id="109" presetID="6" presetClass="emph" presetSubtype="0" accel="100000" autoRev="1" fill="hold" nodeType="withEffect">
                                  <p:stCondLst>
                                    <p:cond delay="650"/>
                                  </p:stCondLst>
                                  <p:childTnLst>
                                    <p:animScale>
                                      <p:cBhvr>
                                        <p:cTn id="110" dur="500" fill="hold"/>
                                        <p:tgtEl>
                                          <p:spTgt spid="523"/>
                                        </p:tgtEl>
                                      </p:cBhvr>
                                      <p:by x="0" y="0"/>
                                    </p:animScale>
                                  </p:childTnLst>
                                </p:cTn>
                              </p:par>
                              <p:par>
                                <p:cTn id="111" presetID="2" presetClass="entr" presetSubtype="8" decel="100000" fill="hold" nodeType="withEffect">
                                  <p:stCondLst>
                                    <p:cond delay="1150"/>
                                  </p:stCondLst>
                                  <p:childTnLst>
                                    <p:set>
                                      <p:cBhvr>
                                        <p:cTn id="112" dur="1" fill="hold">
                                          <p:stCondLst>
                                            <p:cond delay="0"/>
                                          </p:stCondLst>
                                        </p:cTn>
                                        <p:tgtEl>
                                          <p:spTgt spid="523"/>
                                        </p:tgtEl>
                                        <p:attrNameLst>
                                          <p:attrName>style.visibility</p:attrName>
                                        </p:attrNameLst>
                                      </p:cBhvr>
                                      <p:to>
                                        <p:strVal val="visible"/>
                                      </p:to>
                                    </p:set>
                                    <p:anim calcmode="lin" valueType="num">
                                      <p:cBhvr additive="base">
                                        <p:cTn id="113" dur="500" fill="hold"/>
                                        <p:tgtEl>
                                          <p:spTgt spid="523"/>
                                        </p:tgtEl>
                                        <p:attrNameLst>
                                          <p:attrName>ppt_x</p:attrName>
                                        </p:attrNameLst>
                                      </p:cBhvr>
                                      <p:tavLst>
                                        <p:tav tm="0">
                                          <p:val>
                                            <p:strVal val="0-#ppt_w/2"/>
                                          </p:val>
                                        </p:tav>
                                        <p:tav tm="100000">
                                          <p:val>
                                            <p:strVal val="#ppt_x"/>
                                          </p:val>
                                        </p:tav>
                                      </p:tavLst>
                                    </p:anim>
                                    <p:anim calcmode="lin" valueType="num">
                                      <p:cBhvr additive="base">
                                        <p:cTn id="114" dur="500" fill="hold"/>
                                        <p:tgtEl>
                                          <p:spTgt spid="523"/>
                                        </p:tgtEl>
                                        <p:attrNameLst>
                                          <p:attrName>ppt_y</p:attrName>
                                        </p:attrNameLst>
                                      </p:cBhvr>
                                      <p:tavLst>
                                        <p:tav tm="0">
                                          <p:val>
                                            <p:strVal val="#ppt_y"/>
                                          </p:val>
                                        </p:tav>
                                        <p:tav tm="100000">
                                          <p:val>
                                            <p:strVal val="#ppt_y"/>
                                          </p:val>
                                        </p:tav>
                                      </p:tavLst>
                                    </p:anim>
                                  </p:childTnLst>
                                </p:cTn>
                              </p:par>
                              <p:par>
                                <p:cTn id="115" presetID="50" presetClass="path" presetSubtype="0" decel="100000" fill="hold" nodeType="withEffect">
                                  <p:stCondLst>
                                    <p:cond delay="1150"/>
                                  </p:stCondLst>
                                  <p:childTnLst>
                                    <p:animMotion origin="layout" path="M 3.50013E-6 -0.00022 L -0.09982 -0.00022 C -0.09982 0.09737 -0.09931 0.48866 -0.09931 0.5867 " pathEditMode="relative" rAng="0" ptsTypes="AAA">
                                      <p:cBhvr>
                                        <p:cTn id="116" dur="1100" spd="-100000" fill="hold"/>
                                        <p:tgtEl>
                                          <p:spTgt spid="523"/>
                                        </p:tgtEl>
                                        <p:attrNameLst>
                                          <p:attrName>ppt_x</p:attrName>
                                          <p:attrName>ppt_y</p:attrName>
                                        </p:attrNameLst>
                                      </p:cBhvr>
                                      <p:rCtr x="-4991" y="29346"/>
                                    </p:animMotion>
                                  </p:childTnLst>
                                </p:cTn>
                              </p:par>
                              <p:par>
                                <p:cTn id="117" presetID="1" presetClass="entr" presetSubtype="0" fill="hold" nodeType="withEffect">
                                  <p:stCondLst>
                                    <p:cond delay="1000"/>
                                  </p:stCondLst>
                                  <p:childTnLst>
                                    <p:set>
                                      <p:cBhvr>
                                        <p:cTn id="118" dur="1" fill="hold">
                                          <p:stCondLst>
                                            <p:cond delay="499"/>
                                          </p:stCondLst>
                                        </p:cTn>
                                        <p:tgtEl>
                                          <p:spTgt spid="511"/>
                                        </p:tgtEl>
                                        <p:attrNameLst>
                                          <p:attrName>style.visibility</p:attrName>
                                        </p:attrNameLst>
                                      </p:cBhvr>
                                      <p:to>
                                        <p:strVal val="visible"/>
                                      </p:to>
                                    </p:set>
                                  </p:childTnLst>
                                </p:cTn>
                              </p:par>
                              <p:par>
                                <p:cTn id="119" presetID="6" presetClass="emph" presetSubtype="0" accel="100000" autoRev="1" fill="hold" nodeType="withEffect">
                                  <p:stCondLst>
                                    <p:cond delay="1000"/>
                                  </p:stCondLst>
                                  <p:childTnLst>
                                    <p:animScale>
                                      <p:cBhvr>
                                        <p:cTn id="120" dur="500" fill="hold"/>
                                        <p:tgtEl>
                                          <p:spTgt spid="511"/>
                                        </p:tgtEl>
                                      </p:cBhvr>
                                      <p:by x="0" y="0"/>
                                    </p:animScale>
                                  </p:childTnLst>
                                </p:cTn>
                              </p:par>
                              <p:par>
                                <p:cTn id="121" presetID="2" presetClass="entr" presetSubtype="4" decel="100000" fill="hold" nodeType="withEffect">
                                  <p:stCondLst>
                                    <p:cond delay="1500"/>
                                  </p:stCondLst>
                                  <p:childTnLst>
                                    <p:set>
                                      <p:cBhvr>
                                        <p:cTn id="122" dur="1" fill="hold">
                                          <p:stCondLst>
                                            <p:cond delay="0"/>
                                          </p:stCondLst>
                                        </p:cTn>
                                        <p:tgtEl>
                                          <p:spTgt spid="511"/>
                                        </p:tgtEl>
                                        <p:attrNameLst>
                                          <p:attrName>style.visibility</p:attrName>
                                        </p:attrNameLst>
                                      </p:cBhvr>
                                      <p:to>
                                        <p:strVal val="visible"/>
                                      </p:to>
                                    </p:set>
                                    <p:anim calcmode="lin" valueType="num">
                                      <p:cBhvr additive="base">
                                        <p:cTn id="123" dur="700" fill="hold"/>
                                        <p:tgtEl>
                                          <p:spTgt spid="511"/>
                                        </p:tgtEl>
                                        <p:attrNameLst>
                                          <p:attrName>ppt_x</p:attrName>
                                        </p:attrNameLst>
                                      </p:cBhvr>
                                      <p:tavLst>
                                        <p:tav tm="0">
                                          <p:val>
                                            <p:strVal val="#ppt_x"/>
                                          </p:val>
                                        </p:tav>
                                        <p:tav tm="100000">
                                          <p:val>
                                            <p:strVal val="#ppt_x"/>
                                          </p:val>
                                        </p:tav>
                                      </p:tavLst>
                                    </p:anim>
                                    <p:anim calcmode="lin" valueType="num">
                                      <p:cBhvr additive="base">
                                        <p:cTn id="124" dur="700" fill="hold"/>
                                        <p:tgtEl>
                                          <p:spTgt spid="511"/>
                                        </p:tgtEl>
                                        <p:attrNameLst>
                                          <p:attrName>ppt_y</p:attrName>
                                        </p:attrNameLst>
                                      </p:cBhvr>
                                      <p:tavLst>
                                        <p:tav tm="0">
                                          <p:val>
                                            <p:strVal val="1+#ppt_h/2"/>
                                          </p:val>
                                        </p:tav>
                                        <p:tav tm="100000">
                                          <p:val>
                                            <p:strVal val="#ppt_y"/>
                                          </p:val>
                                        </p:tav>
                                      </p:tavLst>
                                    </p:anim>
                                  </p:childTnLst>
                                </p:cTn>
                              </p:par>
                              <p:par>
                                <p:cTn id="125" presetID="22" presetClass="entr" presetSubtype="8" fill="hold" nodeType="withEffect">
                                  <p:stCondLst>
                                    <p:cond delay="700"/>
                                  </p:stCondLst>
                                  <p:childTnLst>
                                    <p:set>
                                      <p:cBhvr>
                                        <p:cTn id="126" dur="1" fill="hold">
                                          <p:stCondLst>
                                            <p:cond delay="0"/>
                                          </p:stCondLst>
                                        </p:cTn>
                                        <p:tgtEl>
                                          <p:spTgt spid="474"/>
                                        </p:tgtEl>
                                        <p:attrNameLst>
                                          <p:attrName>style.visibility</p:attrName>
                                        </p:attrNameLst>
                                      </p:cBhvr>
                                      <p:to>
                                        <p:strVal val="visible"/>
                                      </p:to>
                                    </p:set>
                                    <p:animEffect transition="in" filter="wipe(left)">
                                      <p:cBhvr>
                                        <p:cTn id="127" dur="800"/>
                                        <p:tgtEl>
                                          <p:spTgt spid="474"/>
                                        </p:tgtEl>
                                      </p:cBhvr>
                                    </p:animEffect>
                                  </p:childTnLst>
                                </p:cTn>
                              </p:par>
                              <p:par>
                                <p:cTn id="128" presetID="22" presetClass="entr" presetSubtype="1" fill="hold" nodeType="withEffect">
                                  <p:stCondLst>
                                    <p:cond delay="750"/>
                                  </p:stCondLst>
                                  <p:childTnLst>
                                    <p:set>
                                      <p:cBhvr>
                                        <p:cTn id="129" dur="1" fill="hold">
                                          <p:stCondLst>
                                            <p:cond delay="0"/>
                                          </p:stCondLst>
                                        </p:cTn>
                                        <p:tgtEl>
                                          <p:spTgt spid="478"/>
                                        </p:tgtEl>
                                        <p:attrNameLst>
                                          <p:attrName>style.visibility</p:attrName>
                                        </p:attrNameLst>
                                      </p:cBhvr>
                                      <p:to>
                                        <p:strVal val="visible"/>
                                      </p:to>
                                    </p:set>
                                    <p:animEffect transition="in" filter="wipe(up)">
                                      <p:cBhvr>
                                        <p:cTn id="130" dur="800"/>
                                        <p:tgtEl>
                                          <p:spTgt spid="478"/>
                                        </p:tgtEl>
                                      </p:cBhvr>
                                    </p:animEffect>
                                  </p:childTnLst>
                                </p:cTn>
                              </p:par>
                              <p:par>
                                <p:cTn id="131" presetID="1" presetClass="entr" presetSubtype="0" fill="hold" nodeType="withEffect">
                                  <p:stCondLst>
                                    <p:cond delay="750"/>
                                  </p:stCondLst>
                                  <p:childTnLst>
                                    <p:set>
                                      <p:cBhvr>
                                        <p:cTn id="132" dur="1" fill="hold">
                                          <p:stCondLst>
                                            <p:cond delay="499"/>
                                          </p:stCondLst>
                                        </p:cTn>
                                        <p:tgtEl>
                                          <p:spTgt spid="534"/>
                                        </p:tgtEl>
                                        <p:attrNameLst>
                                          <p:attrName>style.visibility</p:attrName>
                                        </p:attrNameLst>
                                      </p:cBhvr>
                                      <p:to>
                                        <p:strVal val="visible"/>
                                      </p:to>
                                    </p:set>
                                  </p:childTnLst>
                                </p:cTn>
                              </p:par>
                              <p:par>
                                <p:cTn id="133" presetID="6" presetClass="emph" presetSubtype="0" accel="100000" autoRev="1" fill="hold" nodeType="withEffect">
                                  <p:stCondLst>
                                    <p:cond delay="750"/>
                                  </p:stCondLst>
                                  <p:childTnLst>
                                    <p:animScale>
                                      <p:cBhvr>
                                        <p:cTn id="134" dur="500" fill="hold"/>
                                        <p:tgtEl>
                                          <p:spTgt spid="534"/>
                                        </p:tgtEl>
                                      </p:cBhvr>
                                      <p:by x="0" y="0"/>
                                    </p:animScale>
                                  </p:childTnLst>
                                </p:cTn>
                              </p:par>
                              <p:par>
                                <p:cTn id="135" presetID="2" presetClass="entr" presetSubtype="1" decel="100000" fill="hold" nodeType="withEffect">
                                  <p:stCondLst>
                                    <p:cond delay="1250"/>
                                  </p:stCondLst>
                                  <p:childTnLst>
                                    <p:set>
                                      <p:cBhvr>
                                        <p:cTn id="136" dur="1" fill="hold">
                                          <p:stCondLst>
                                            <p:cond delay="0"/>
                                          </p:stCondLst>
                                        </p:cTn>
                                        <p:tgtEl>
                                          <p:spTgt spid="534"/>
                                        </p:tgtEl>
                                        <p:attrNameLst>
                                          <p:attrName>style.visibility</p:attrName>
                                        </p:attrNameLst>
                                      </p:cBhvr>
                                      <p:to>
                                        <p:strVal val="visible"/>
                                      </p:to>
                                    </p:set>
                                    <p:anim calcmode="lin" valueType="num">
                                      <p:cBhvr additive="base">
                                        <p:cTn id="137" dur="500" fill="hold"/>
                                        <p:tgtEl>
                                          <p:spTgt spid="534"/>
                                        </p:tgtEl>
                                        <p:attrNameLst>
                                          <p:attrName>ppt_x</p:attrName>
                                        </p:attrNameLst>
                                      </p:cBhvr>
                                      <p:tavLst>
                                        <p:tav tm="0">
                                          <p:val>
                                            <p:strVal val="#ppt_x"/>
                                          </p:val>
                                        </p:tav>
                                        <p:tav tm="100000">
                                          <p:val>
                                            <p:strVal val="#ppt_x"/>
                                          </p:val>
                                        </p:tav>
                                      </p:tavLst>
                                    </p:anim>
                                    <p:anim calcmode="lin" valueType="num">
                                      <p:cBhvr additive="base">
                                        <p:cTn id="138" dur="500" fill="hold"/>
                                        <p:tgtEl>
                                          <p:spTgt spid="534"/>
                                        </p:tgtEl>
                                        <p:attrNameLst>
                                          <p:attrName>ppt_y</p:attrName>
                                        </p:attrNameLst>
                                      </p:cBhvr>
                                      <p:tavLst>
                                        <p:tav tm="0">
                                          <p:val>
                                            <p:strVal val="0-#ppt_h/2"/>
                                          </p:val>
                                        </p:tav>
                                        <p:tav tm="100000">
                                          <p:val>
                                            <p:strVal val="#ppt_y"/>
                                          </p:val>
                                        </p:tav>
                                      </p:tavLst>
                                    </p:anim>
                                  </p:childTnLst>
                                </p:cTn>
                              </p:par>
                              <p:par>
                                <p:cTn id="139" presetID="22" presetClass="entr" presetSubtype="8" fill="hold" nodeType="withEffect">
                                  <p:stCondLst>
                                    <p:cond delay="800"/>
                                  </p:stCondLst>
                                  <p:childTnLst>
                                    <p:set>
                                      <p:cBhvr>
                                        <p:cTn id="140" dur="1" fill="hold">
                                          <p:stCondLst>
                                            <p:cond delay="0"/>
                                          </p:stCondLst>
                                        </p:cTn>
                                        <p:tgtEl>
                                          <p:spTgt spid="265"/>
                                        </p:tgtEl>
                                        <p:attrNameLst>
                                          <p:attrName>style.visibility</p:attrName>
                                        </p:attrNameLst>
                                      </p:cBhvr>
                                      <p:to>
                                        <p:strVal val="visible"/>
                                      </p:to>
                                    </p:set>
                                    <p:animEffect transition="in" filter="wipe(left)">
                                      <p:cBhvr>
                                        <p:cTn id="141" dur="800"/>
                                        <p:tgtEl>
                                          <p:spTgt spid="265"/>
                                        </p:tgtEl>
                                      </p:cBhvr>
                                    </p:animEffect>
                                  </p:childTnLst>
                                </p:cTn>
                              </p:par>
                              <p:par>
                                <p:cTn id="142" presetID="22" presetClass="entr" presetSubtype="8" fill="hold" nodeType="withEffect">
                                  <p:stCondLst>
                                    <p:cond delay="850"/>
                                  </p:stCondLst>
                                  <p:childTnLst>
                                    <p:set>
                                      <p:cBhvr>
                                        <p:cTn id="143" dur="1" fill="hold">
                                          <p:stCondLst>
                                            <p:cond delay="0"/>
                                          </p:stCondLst>
                                        </p:cTn>
                                        <p:tgtEl>
                                          <p:spTgt spid="271"/>
                                        </p:tgtEl>
                                        <p:attrNameLst>
                                          <p:attrName>style.visibility</p:attrName>
                                        </p:attrNameLst>
                                      </p:cBhvr>
                                      <p:to>
                                        <p:strVal val="visible"/>
                                      </p:to>
                                    </p:set>
                                    <p:animEffect transition="in" filter="wipe(left)">
                                      <p:cBhvr>
                                        <p:cTn id="144" dur="800"/>
                                        <p:tgtEl>
                                          <p:spTgt spid="271"/>
                                        </p:tgtEl>
                                      </p:cBhvr>
                                    </p:animEffect>
                                  </p:childTnLst>
                                </p:cTn>
                              </p:par>
                              <p:par>
                                <p:cTn id="145" presetID="22" presetClass="entr" presetSubtype="2" fill="hold" nodeType="withEffect">
                                  <p:stCondLst>
                                    <p:cond delay="900"/>
                                  </p:stCondLst>
                                  <p:childTnLst>
                                    <p:set>
                                      <p:cBhvr>
                                        <p:cTn id="146" dur="1" fill="hold">
                                          <p:stCondLst>
                                            <p:cond delay="0"/>
                                          </p:stCondLst>
                                        </p:cTn>
                                        <p:tgtEl>
                                          <p:spTgt spid="274"/>
                                        </p:tgtEl>
                                        <p:attrNameLst>
                                          <p:attrName>style.visibility</p:attrName>
                                        </p:attrNameLst>
                                      </p:cBhvr>
                                      <p:to>
                                        <p:strVal val="visible"/>
                                      </p:to>
                                    </p:set>
                                    <p:animEffect transition="in" filter="wipe(right)">
                                      <p:cBhvr>
                                        <p:cTn id="147" dur="800"/>
                                        <p:tgtEl>
                                          <p:spTgt spid="274"/>
                                        </p:tgtEl>
                                      </p:cBhvr>
                                    </p:animEffect>
                                  </p:childTnLst>
                                </p:cTn>
                              </p:par>
                              <p:par>
                                <p:cTn id="148" presetID="1" presetClass="entr" presetSubtype="0" fill="hold" nodeType="withEffect">
                                  <p:stCondLst>
                                    <p:cond delay="900"/>
                                  </p:stCondLst>
                                  <p:childTnLst>
                                    <p:set>
                                      <p:cBhvr>
                                        <p:cTn id="149" dur="1" fill="hold">
                                          <p:stCondLst>
                                            <p:cond delay="499"/>
                                          </p:stCondLst>
                                        </p:cTn>
                                        <p:tgtEl>
                                          <p:spTgt spid="521"/>
                                        </p:tgtEl>
                                        <p:attrNameLst>
                                          <p:attrName>style.visibility</p:attrName>
                                        </p:attrNameLst>
                                      </p:cBhvr>
                                      <p:to>
                                        <p:strVal val="visible"/>
                                      </p:to>
                                    </p:set>
                                  </p:childTnLst>
                                </p:cTn>
                              </p:par>
                              <p:par>
                                <p:cTn id="150" presetID="6" presetClass="emph" presetSubtype="0" accel="100000" autoRev="1" fill="hold" nodeType="withEffect">
                                  <p:stCondLst>
                                    <p:cond delay="900"/>
                                  </p:stCondLst>
                                  <p:childTnLst>
                                    <p:animScale>
                                      <p:cBhvr>
                                        <p:cTn id="151" dur="500" fill="hold"/>
                                        <p:tgtEl>
                                          <p:spTgt spid="521"/>
                                        </p:tgtEl>
                                      </p:cBhvr>
                                      <p:by x="0" y="0"/>
                                    </p:animScale>
                                  </p:childTnLst>
                                </p:cTn>
                              </p:par>
                              <p:par>
                                <p:cTn id="152" presetID="2" presetClass="entr" presetSubtype="8" decel="100000" fill="hold" nodeType="withEffect">
                                  <p:stCondLst>
                                    <p:cond delay="1400"/>
                                  </p:stCondLst>
                                  <p:childTnLst>
                                    <p:set>
                                      <p:cBhvr>
                                        <p:cTn id="153" dur="1" fill="hold">
                                          <p:stCondLst>
                                            <p:cond delay="0"/>
                                          </p:stCondLst>
                                        </p:cTn>
                                        <p:tgtEl>
                                          <p:spTgt spid="521"/>
                                        </p:tgtEl>
                                        <p:attrNameLst>
                                          <p:attrName>style.visibility</p:attrName>
                                        </p:attrNameLst>
                                      </p:cBhvr>
                                      <p:to>
                                        <p:strVal val="visible"/>
                                      </p:to>
                                    </p:set>
                                    <p:anim calcmode="lin" valueType="num">
                                      <p:cBhvr additive="base">
                                        <p:cTn id="154" dur="500" fill="hold"/>
                                        <p:tgtEl>
                                          <p:spTgt spid="521"/>
                                        </p:tgtEl>
                                        <p:attrNameLst>
                                          <p:attrName>ppt_x</p:attrName>
                                        </p:attrNameLst>
                                      </p:cBhvr>
                                      <p:tavLst>
                                        <p:tav tm="0">
                                          <p:val>
                                            <p:strVal val="0-#ppt_w/2"/>
                                          </p:val>
                                        </p:tav>
                                        <p:tav tm="100000">
                                          <p:val>
                                            <p:strVal val="#ppt_x"/>
                                          </p:val>
                                        </p:tav>
                                      </p:tavLst>
                                    </p:anim>
                                    <p:anim calcmode="lin" valueType="num">
                                      <p:cBhvr additive="base">
                                        <p:cTn id="155" dur="500" fill="hold"/>
                                        <p:tgtEl>
                                          <p:spTgt spid="521"/>
                                        </p:tgtEl>
                                        <p:attrNameLst>
                                          <p:attrName>ppt_y</p:attrName>
                                        </p:attrNameLst>
                                      </p:cBhvr>
                                      <p:tavLst>
                                        <p:tav tm="0">
                                          <p:val>
                                            <p:strVal val="#ppt_y"/>
                                          </p:val>
                                        </p:tav>
                                        <p:tav tm="100000">
                                          <p:val>
                                            <p:strVal val="#ppt_y"/>
                                          </p:val>
                                        </p:tav>
                                      </p:tavLst>
                                    </p:anim>
                                  </p:childTnLst>
                                </p:cTn>
                              </p:par>
                              <p:par>
                                <p:cTn id="156" presetID="50" presetClass="path" presetSubtype="0" decel="100000" fill="hold" nodeType="withEffect">
                                  <p:stCondLst>
                                    <p:cond delay="1400"/>
                                  </p:stCondLst>
                                  <p:childTnLst>
                                    <p:animMotion origin="layout" path="M -0.00064 -0.00023 C -0.00089 -0.00023 -0.00166 0.19223 -0.00089 0.19405 C -1.82282E-6 0.19564 0.08897 0.19564 0.08897 0.19428 " pathEditMode="relative" rAng="0" ptsTypes="AAA">
                                      <p:cBhvr>
                                        <p:cTn id="157" dur="800" spd="-100000" fill="hold"/>
                                        <p:tgtEl>
                                          <p:spTgt spid="521"/>
                                        </p:tgtEl>
                                        <p:attrNameLst>
                                          <p:attrName>ppt_x</p:attrName>
                                          <p:attrName>ppt_y</p:attrName>
                                        </p:attrNameLst>
                                      </p:cBhvr>
                                      <p:rCtr x="4455" y="9782"/>
                                    </p:animMotion>
                                  </p:childTnLst>
                                </p:cTn>
                              </p:par>
                              <p:par>
                                <p:cTn id="158" presetID="22" presetClass="entr" presetSubtype="8" fill="hold" nodeType="withEffect">
                                  <p:stCondLst>
                                    <p:cond delay="950"/>
                                  </p:stCondLst>
                                  <p:childTnLst>
                                    <p:set>
                                      <p:cBhvr>
                                        <p:cTn id="159" dur="1" fill="hold">
                                          <p:stCondLst>
                                            <p:cond delay="0"/>
                                          </p:stCondLst>
                                        </p:cTn>
                                        <p:tgtEl>
                                          <p:spTgt spid="276"/>
                                        </p:tgtEl>
                                        <p:attrNameLst>
                                          <p:attrName>style.visibility</p:attrName>
                                        </p:attrNameLst>
                                      </p:cBhvr>
                                      <p:to>
                                        <p:strVal val="visible"/>
                                      </p:to>
                                    </p:set>
                                    <p:animEffect transition="in" filter="wipe(left)">
                                      <p:cBhvr>
                                        <p:cTn id="160" dur="800"/>
                                        <p:tgtEl>
                                          <p:spTgt spid="276"/>
                                        </p:tgtEl>
                                      </p:cBhvr>
                                    </p:animEffect>
                                  </p:childTnLst>
                                </p:cTn>
                              </p:par>
                              <p:par>
                                <p:cTn id="161" presetID="22" presetClass="entr" presetSubtype="4" fill="hold" nodeType="withEffect">
                                  <p:stCondLst>
                                    <p:cond delay="1000"/>
                                  </p:stCondLst>
                                  <p:childTnLst>
                                    <p:set>
                                      <p:cBhvr>
                                        <p:cTn id="162" dur="1" fill="hold">
                                          <p:stCondLst>
                                            <p:cond delay="0"/>
                                          </p:stCondLst>
                                        </p:cTn>
                                        <p:tgtEl>
                                          <p:spTgt spid="277"/>
                                        </p:tgtEl>
                                        <p:attrNameLst>
                                          <p:attrName>style.visibility</p:attrName>
                                        </p:attrNameLst>
                                      </p:cBhvr>
                                      <p:to>
                                        <p:strVal val="visible"/>
                                      </p:to>
                                    </p:set>
                                    <p:animEffect transition="in" filter="wipe(down)">
                                      <p:cBhvr>
                                        <p:cTn id="163" dur="800"/>
                                        <p:tgtEl>
                                          <p:spTgt spid="277"/>
                                        </p:tgtEl>
                                      </p:cBhvr>
                                    </p:animEffect>
                                  </p:childTnLst>
                                </p:cTn>
                              </p:par>
                              <p:par>
                                <p:cTn id="164" presetID="2" presetClass="entr" presetSubtype="1" decel="10000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 calcmode="lin" valueType="num">
                                      <p:cBhvr additive="base">
                                        <p:cTn id="166" dur="700" fill="hold"/>
                                        <p:tgtEl>
                                          <p:spTgt spid="60"/>
                                        </p:tgtEl>
                                        <p:attrNameLst>
                                          <p:attrName>ppt_x</p:attrName>
                                        </p:attrNameLst>
                                      </p:cBhvr>
                                      <p:tavLst>
                                        <p:tav tm="0">
                                          <p:val>
                                            <p:strVal val="#ppt_x"/>
                                          </p:val>
                                        </p:tav>
                                        <p:tav tm="100000">
                                          <p:val>
                                            <p:strVal val="#ppt_x"/>
                                          </p:val>
                                        </p:tav>
                                      </p:tavLst>
                                    </p:anim>
                                    <p:anim calcmode="lin" valueType="num">
                                      <p:cBhvr additive="base">
                                        <p:cTn id="167" dur="7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584200" y="2425780"/>
            <a:ext cx="7589520" cy="1107996"/>
          </a:xfrm>
        </p:spPr>
        <p:txBody>
          <a:bodyPr/>
          <a:lstStyle/>
          <a:p>
            <a:r>
              <a:rPr lang="en-US" dirty="0"/>
              <a:t>Investing in Serverless: Less Servers, More Code</a:t>
            </a:r>
          </a:p>
        </p:txBody>
      </p:sp>
      <p:sp>
        <p:nvSpPr>
          <p:cNvPr id="5" name="Text Placeholder 4"/>
          <p:cNvSpPr>
            <a:spLocks noGrp="1"/>
          </p:cNvSpPr>
          <p:nvPr>
            <p:ph type="body" sz="quarter" idx="12"/>
          </p:nvPr>
        </p:nvSpPr>
        <p:spPr bwMode="black"/>
        <p:txBody>
          <a:bodyPr/>
          <a:lstStyle/>
          <a:p>
            <a:r>
              <a:rPr lang="en-US" dirty="0"/>
              <a:t>Jeremy Likness</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685568" y="3048056"/>
            <a:ext cx="0" cy="297137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138860" y="2514733"/>
            <a:ext cx="0" cy="220948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567508"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691265"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85703" y="2743299"/>
            <a:ext cx="0" cy="411421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85703" y="2743299"/>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895189" y="488"/>
            <a:ext cx="0" cy="274281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00913" y="489"/>
            <a:ext cx="0" cy="525705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285678" y="3657569"/>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211341" y="3657569"/>
            <a:ext cx="0" cy="319994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 y="929995"/>
            <a:ext cx="22856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342784" y="1371893"/>
            <a:ext cx="0" cy="22856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342785" y="1371893"/>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552272" y="3063293"/>
            <a:ext cx="315423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676029" y="2514731"/>
            <a:ext cx="251424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733136" y="489"/>
            <a:ext cx="0" cy="251424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2" y="5257543"/>
            <a:ext cx="23131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685569" y="6019433"/>
            <a:ext cx="35047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123623" y="4724217"/>
            <a:ext cx="106664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285678" y="4876596"/>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23757" y="4876598"/>
            <a:ext cx="0" cy="19809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1981784" y="1371892"/>
            <a:ext cx="639989" cy="639989"/>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85" name="Picture 484"/>
            <p:cNvPicPr>
              <a:picLocks noChangeAspect="1"/>
            </p:cNvPicPr>
            <p:nvPr/>
          </p:nvPicPr>
          <p:blipFill>
            <a:blip r:embed="rId3"/>
            <a:stretch>
              <a:fillRect/>
            </a:stretch>
          </p:blipFill>
          <p:spPr>
            <a:xfrm>
              <a:off x="2114204" y="1504604"/>
              <a:ext cx="374072" cy="374072"/>
            </a:xfrm>
            <a:prstGeom prst="rect">
              <a:avLst/>
            </a:prstGeom>
            <a:ln>
              <a:noFill/>
            </a:ln>
          </p:spPr>
        </p:pic>
      </p:grpSp>
      <p:grpSp>
        <p:nvGrpSpPr>
          <p:cNvPr id="491" name="Group 490"/>
          <p:cNvGrpSpPr/>
          <p:nvPr/>
        </p:nvGrpSpPr>
        <p:grpSpPr>
          <a:xfrm>
            <a:off x="3124622" y="3352812"/>
            <a:ext cx="639989" cy="639989"/>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90" name="Picture 489"/>
            <p:cNvPicPr>
              <a:picLocks noChangeAspect="1"/>
            </p:cNvPicPr>
            <p:nvPr/>
          </p:nvPicPr>
          <p:blipFill>
            <a:blip r:embed="rId4"/>
            <a:stretch>
              <a:fillRect/>
            </a:stretch>
          </p:blipFill>
          <p:spPr>
            <a:xfrm>
              <a:off x="3274208" y="3502808"/>
              <a:ext cx="340065" cy="340065"/>
            </a:xfrm>
            <a:prstGeom prst="rect">
              <a:avLst/>
            </a:prstGeom>
            <a:ln>
              <a:noFill/>
            </a:ln>
          </p:spPr>
        </p:pic>
      </p:grpSp>
      <p:grpSp>
        <p:nvGrpSpPr>
          <p:cNvPr id="510" name="Group 509"/>
          <p:cNvGrpSpPr/>
          <p:nvPr/>
        </p:nvGrpSpPr>
        <p:grpSpPr>
          <a:xfrm>
            <a:off x="4038892" y="2133784"/>
            <a:ext cx="639989" cy="639989"/>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03" name="Picture 502"/>
            <p:cNvPicPr>
              <a:picLocks noChangeAspect="1"/>
            </p:cNvPicPr>
            <p:nvPr/>
          </p:nvPicPr>
          <p:blipFill>
            <a:blip r:embed="rId5"/>
            <a:stretch>
              <a:fillRect/>
            </a:stretch>
          </p:blipFill>
          <p:spPr>
            <a:xfrm>
              <a:off x="4171604" y="2331745"/>
              <a:ext cx="374072" cy="243791"/>
            </a:xfrm>
            <a:prstGeom prst="rect">
              <a:avLst/>
            </a:prstGeom>
          </p:spPr>
        </p:pic>
      </p:grpSp>
      <p:grpSp>
        <p:nvGrpSpPr>
          <p:cNvPr id="511" name="Group 510"/>
          <p:cNvGrpSpPr/>
          <p:nvPr/>
        </p:nvGrpSpPr>
        <p:grpSpPr>
          <a:xfrm>
            <a:off x="6248379" y="4008039"/>
            <a:ext cx="639989" cy="639989"/>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grpSp>
      <p:grpSp>
        <p:nvGrpSpPr>
          <p:cNvPr id="514" name="Group 513"/>
          <p:cNvGrpSpPr/>
          <p:nvPr/>
        </p:nvGrpSpPr>
        <p:grpSpPr>
          <a:xfrm>
            <a:off x="381811" y="3505190"/>
            <a:ext cx="639989" cy="639989"/>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3" name="Picture 5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65" y="3670665"/>
              <a:ext cx="309151" cy="309151"/>
            </a:xfrm>
            <a:prstGeom prst="rect">
              <a:avLst/>
            </a:prstGeom>
          </p:spPr>
        </p:pic>
      </p:grpSp>
      <p:grpSp>
        <p:nvGrpSpPr>
          <p:cNvPr id="516" name="Group 515"/>
          <p:cNvGrpSpPr/>
          <p:nvPr/>
        </p:nvGrpSpPr>
        <p:grpSpPr>
          <a:xfrm>
            <a:off x="6248379" y="305244"/>
            <a:ext cx="639989" cy="639989"/>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5" name="Picture 514"/>
            <p:cNvPicPr>
              <a:picLocks noChangeAspect="1"/>
            </p:cNvPicPr>
            <p:nvPr/>
          </p:nvPicPr>
          <p:blipFill>
            <a:blip r:embed="rId8"/>
            <a:stretch>
              <a:fillRect/>
            </a:stretch>
          </p:blipFill>
          <p:spPr>
            <a:xfrm>
              <a:off x="6372197" y="437803"/>
              <a:ext cx="392489" cy="374072"/>
            </a:xfrm>
            <a:prstGeom prst="rect">
              <a:avLst/>
            </a:prstGeom>
          </p:spPr>
        </p:pic>
      </p:grpSp>
      <p:grpSp>
        <p:nvGrpSpPr>
          <p:cNvPr id="523" name="Group 522"/>
          <p:cNvGrpSpPr/>
          <p:nvPr/>
        </p:nvGrpSpPr>
        <p:grpSpPr>
          <a:xfrm>
            <a:off x="7467406" y="2743299"/>
            <a:ext cx="639989" cy="639989"/>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7" name="Picture 516"/>
            <p:cNvPicPr>
              <a:picLocks noChangeAspect="1"/>
            </p:cNvPicPr>
            <p:nvPr/>
          </p:nvPicPr>
          <p:blipFill>
            <a:blip r:embed="rId9"/>
            <a:stretch>
              <a:fillRect/>
            </a:stretch>
          </p:blipFill>
          <p:spPr>
            <a:xfrm>
              <a:off x="7601870" y="2882181"/>
              <a:ext cx="395448" cy="374072"/>
            </a:xfrm>
            <a:prstGeom prst="rect">
              <a:avLst/>
            </a:prstGeom>
          </p:spPr>
        </p:pic>
      </p:grpSp>
      <p:grpSp>
        <p:nvGrpSpPr>
          <p:cNvPr id="522" name="Group 521"/>
          <p:cNvGrpSpPr/>
          <p:nvPr/>
        </p:nvGrpSpPr>
        <p:grpSpPr>
          <a:xfrm>
            <a:off x="9372136" y="1569984"/>
            <a:ext cx="639989" cy="639989"/>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8" name="Picture 517"/>
            <p:cNvPicPr>
              <a:picLocks noChangeAspect="1"/>
            </p:cNvPicPr>
            <p:nvPr/>
          </p:nvPicPr>
          <p:blipFill>
            <a:blip r:embed="rId10"/>
            <a:stretch>
              <a:fillRect/>
            </a:stretch>
          </p:blipFill>
          <p:spPr>
            <a:xfrm>
              <a:off x="9532003" y="1079865"/>
              <a:ext cx="321274" cy="309151"/>
            </a:xfrm>
            <a:prstGeom prst="rect">
              <a:avLst/>
            </a:prstGeom>
          </p:spPr>
        </p:pic>
      </p:grpSp>
      <p:grpSp>
        <p:nvGrpSpPr>
          <p:cNvPr id="521" name="Group 520"/>
          <p:cNvGrpSpPr/>
          <p:nvPr/>
        </p:nvGrpSpPr>
        <p:grpSpPr>
          <a:xfrm>
            <a:off x="10819731" y="3070912"/>
            <a:ext cx="639989" cy="639989"/>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0" name="Picture 5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85865" y="3236325"/>
              <a:ext cx="309151" cy="309151"/>
            </a:xfrm>
            <a:prstGeom prst="rect">
              <a:avLst/>
            </a:prstGeom>
          </p:spPr>
        </p:pic>
      </p:grpSp>
      <p:grpSp>
        <p:nvGrpSpPr>
          <p:cNvPr id="528" name="Group 527"/>
          <p:cNvGrpSpPr/>
          <p:nvPr/>
        </p:nvGrpSpPr>
        <p:grpSpPr>
          <a:xfrm>
            <a:off x="915136" y="610000"/>
            <a:ext cx="639989" cy="639989"/>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7" name="Picture 526"/>
            <p:cNvPicPr>
              <a:picLocks noChangeAspect="1"/>
            </p:cNvPicPr>
            <p:nvPr/>
          </p:nvPicPr>
          <p:blipFill>
            <a:blip r:embed="rId12"/>
            <a:stretch>
              <a:fillRect/>
            </a:stretch>
          </p:blipFill>
          <p:spPr>
            <a:xfrm>
              <a:off x="1055906" y="759608"/>
              <a:ext cx="357069" cy="340065"/>
            </a:xfrm>
            <a:prstGeom prst="rect">
              <a:avLst/>
            </a:prstGeom>
          </p:spPr>
        </p:pic>
      </p:grpSp>
      <p:grpSp>
        <p:nvGrpSpPr>
          <p:cNvPr id="534" name="Group 533"/>
          <p:cNvGrpSpPr/>
          <p:nvPr/>
        </p:nvGrpSpPr>
        <p:grpSpPr>
          <a:xfrm>
            <a:off x="11429244" y="305244"/>
            <a:ext cx="639989" cy="639989"/>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30" name="Picture 5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95465" y="462794"/>
              <a:ext cx="309151" cy="309151"/>
            </a:xfrm>
            <a:prstGeom prst="rect">
              <a:avLst/>
            </a:prstGeom>
          </p:spPr>
        </p:pic>
      </p:grpSp>
      <p:sp>
        <p:nvSpPr>
          <p:cNvPr id="535" name="TextBox 534"/>
          <p:cNvSpPr txBox="1"/>
          <p:nvPr/>
        </p:nvSpPr>
        <p:spPr>
          <a:xfrm>
            <a:off x="3054719" y="293995"/>
            <a:ext cx="3225079" cy="635430"/>
          </a:xfrm>
          <a:prstGeom prst="rect">
            <a:avLst/>
          </a:prstGeom>
          <a:noFill/>
        </p:spPr>
        <p:txBody>
          <a:bodyPr wrap="square" rtlCol="0" anchor="ctr" anchorCtr="0">
            <a:spAutoFit/>
          </a:bodyPr>
          <a:lstStyle/>
          <a:p>
            <a:pPr defTabSz="914205">
              <a:lnSpc>
                <a:spcPct val="90000"/>
              </a:lnSpc>
              <a:defRPr/>
            </a:pPr>
            <a:r>
              <a:rPr lang="en-US" sz="1961" dirty="0">
                <a:solidFill>
                  <a:schemeClr val="tx2"/>
                </a:solidFill>
                <a:cs typeface="Segoe UI Semilight" panose="020B0402040204020203" pitchFamily="34" charset="0"/>
              </a:rPr>
              <a:t>Managing events is important but cumbersome</a:t>
            </a:r>
          </a:p>
        </p:txBody>
      </p:sp>
      <p:sp>
        <p:nvSpPr>
          <p:cNvPr id="60" name="TextBox 59">
            <a:extLst>
              <a:ext uri="{FF2B5EF4-FFF2-40B4-BE49-F238E27FC236}">
                <a16:creationId xmlns:a16="http://schemas.microsoft.com/office/drawing/2014/main" id="{CB2A8167-6D7C-476C-AEC4-5ED50B3C077C}"/>
              </a:ext>
            </a:extLst>
          </p:cNvPr>
          <p:cNvSpPr txBox="1"/>
          <p:nvPr/>
        </p:nvSpPr>
        <p:spPr>
          <a:xfrm>
            <a:off x="7848352" y="1020829"/>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1" name="TextBox 60">
            <a:extLst>
              <a:ext uri="{FF2B5EF4-FFF2-40B4-BE49-F238E27FC236}">
                <a16:creationId xmlns:a16="http://schemas.microsoft.com/office/drawing/2014/main" id="{E1AF7FBD-AD7F-4140-8A51-4EC659AD38C2}"/>
              </a:ext>
            </a:extLst>
          </p:cNvPr>
          <p:cNvSpPr txBox="1"/>
          <p:nvPr/>
        </p:nvSpPr>
        <p:spPr>
          <a:xfrm>
            <a:off x="10362596" y="411314"/>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2" name="TextBox 61">
            <a:extLst>
              <a:ext uri="{FF2B5EF4-FFF2-40B4-BE49-F238E27FC236}">
                <a16:creationId xmlns:a16="http://schemas.microsoft.com/office/drawing/2014/main" id="{C6FD1852-E156-4EF6-A141-DBAA91BD8994}"/>
              </a:ext>
            </a:extLst>
          </p:cNvPr>
          <p:cNvSpPr txBox="1"/>
          <p:nvPr/>
        </p:nvSpPr>
        <p:spPr>
          <a:xfrm>
            <a:off x="762758" y="1554151"/>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3" name="TextBox 62">
            <a:extLst>
              <a:ext uri="{FF2B5EF4-FFF2-40B4-BE49-F238E27FC236}">
                <a16:creationId xmlns:a16="http://schemas.microsoft.com/office/drawing/2014/main" id="{132514CA-1B5E-476B-8376-633753E49D25}"/>
              </a:ext>
            </a:extLst>
          </p:cNvPr>
          <p:cNvSpPr txBox="1"/>
          <p:nvPr/>
        </p:nvSpPr>
        <p:spPr>
          <a:xfrm>
            <a:off x="5410298" y="2392234"/>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4" name="TextBox 63">
            <a:extLst>
              <a:ext uri="{FF2B5EF4-FFF2-40B4-BE49-F238E27FC236}">
                <a16:creationId xmlns:a16="http://schemas.microsoft.com/office/drawing/2014/main" id="{FE65CCF8-067C-41E1-A993-DEC3EBE5256F}"/>
              </a:ext>
            </a:extLst>
          </p:cNvPr>
          <p:cNvSpPr txBox="1"/>
          <p:nvPr/>
        </p:nvSpPr>
        <p:spPr>
          <a:xfrm>
            <a:off x="7543596" y="3611261"/>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76E674FE-8DDF-4CC1-9465-36586837E1BE}"/>
              </a:ext>
            </a:extLst>
          </p:cNvPr>
          <p:cNvSpPr txBox="1"/>
          <p:nvPr/>
        </p:nvSpPr>
        <p:spPr>
          <a:xfrm>
            <a:off x="10134028" y="3154126"/>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6" name="TextBox 65">
            <a:extLst>
              <a:ext uri="{FF2B5EF4-FFF2-40B4-BE49-F238E27FC236}">
                <a16:creationId xmlns:a16="http://schemas.microsoft.com/office/drawing/2014/main" id="{887F655F-1AAF-453D-AEEB-DB53A8C448F1}"/>
              </a:ext>
            </a:extLst>
          </p:cNvPr>
          <p:cNvSpPr txBox="1"/>
          <p:nvPr/>
        </p:nvSpPr>
        <p:spPr>
          <a:xfrm>
            <a:off x="1296080" y="3382693"/>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7" name="TextBox 66">
            <a:extLst>
              <a:ext uri="{FF2B5EF4-FFF2-40B4-BE49-F238E27FC236}">
                <a16:creationId xmlns:a16="http://schemas.microsoft.com/office/drawing/2014/main" id="{9D6D8633-C5D2-484F-B6DF-E8B770DCF463}"/>
              </a:ext>
            </a:extLst>
          </p:cNvPr>
          <p:cNvSpPr txBox="1"/>
          <p:nvPr/>
        </p:nvSpPr>
        <p:spPr>
          <a:xfrm>
            <a:off x="3353190" y="1858909"/>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8" name="TextBox 67">
            <a:extLst>
              <a:ext uri="{FF2B5EF4-FFF2-40B4-BE49-F238E27FC236}">
                <a16:creationId xmlns:a16="http://schemas.microsoft.com/office/drawing/2014/main" id="{22B60EDF-4EC5-43F6-A96F-878154467701}"/>
              </a:ext>
            </a:extLst>
          </p:cNvPr>
          <p:cNvSpPr txBox="1"/>
          <p:nvPr/>
        </p:nvSpPr>
        <p:spPr>
          <a:xfrm>
            <a:off x="11581623" y="4830287"/>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69" name="TextBox 68">
            <a:extLst>
              <a:ext uri="{FF2B5EF4-FFF2-40B4-BE49-F238E27FC236}">
                <a16:creationId xmlns:a16="http://schemas.microsoft.com/office/drawing/2014/main" id="{16FAC48F-03F5-49F3-8B75-63495FD79B11}"/>
              </a:ext>
            </a:extLst>
          </p:cNvPr>
          <p:cNvSpPr txBox="1"/>
          <p:nvPr/>
        </p:nvSpPr>
        <p:spPr>
          <a:xfrm>
            <a:off x="4496028" y="3916017"/>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70" name="TextBox 69">
            <a:extLst>
              <a:ext uri="{FF2B5EF4-FFF2-40B4-BE49-F238E27FC236}">
                <a16:creationId xmlns:a16="http://schemas.microsoft.com/office/drawing/2014/main" id="{B113846D-F999-4246-B188-737860A475AF}"/>
              </a:ext>
            </a:extLst>
          </p:cNvPr>
          <p:cNvSpPr txBox="1"/>
          <p:nvPr/>
        </p:nvSpPr>
        <p:spPr>
          <a:xfrm>
            <a:off x="229432" y="59955"/>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sp>
        <p:nvSpPr>
          <p:cNvPr id="71" name="TextBox 70">
            <a:extLst>
              <a:ext uri="{FF2B5EF4-FFF2-40B4-BE49-F238E27FC236}">
                <a16:creationId xmlns:a16="http://schemas.microsoft.com/office/drawing/2014/main" id="{B9A3A100-085D-49D4-8ED6-A591CB33F43D}"/>
              </a:ext>
            </a:extLst>
          </p:cNvPr>
          <p:cNvSpPr txBox="1"/>
          <p:nvPr/>
        </p:nvSpPr>
        <p:spPr>
          <a:xfrm>
            <a:off x="9067380" y="4449342"/>
            <a:ext cx="304757" cy="756041"/>
          </a:xfrm>
          <a:prstGeom prst="rect">
            <a:avLst/>
          </a:prstGeom>
          <a:noFill/>
        </p:spPr>
        <p:txBody>
          <a:bodyPr wrap="square" rtlCol="0">
            <a:spAutoFit/>
          </a:bodyPr>
          <a:lstStyle/>
          <a:p>
            <a:pPr algn="ctr" defTabSz="914205">
              <a:defRPr/>
            </a:pPr>
            <a:r>
              <a:rPr lang="en-US" sz="4313">
                <a:gradFill>
                  <a:gsLst>
                    <a:gs pos="9551">
                      <a:srgbClr val="00BCF2"/>
                    </a:gs>
                    <a:gs pos="21910">
                      <a:srgbClr val="00BCF2"/>
                    </a:gs>
                  </a:gsLst>
                  <a:lin ang="5400000" scaled="1"/>
                </a:gradFill>
                <a:latin typeface="Segoe UI Semibold" panose="020B0702040204020203" pitchFamily="34" charset="0"/>
                <a:cs typeface="Segoe UI Semibold" panose="020B0702040204020203" pitchFamily="34" charset="0"/>
              </a:rPr>
              <a:t>?</a:t>
            </a:r>
          </a:p>
        </p:txBody>
      </p:sp>
      <p:grpSp>
        <p:nvGrpSpPr>
          <p:cNvPr id="5" name="Group 4">
            <a:extLst>
              <a:ext uri="{FF2B5EF4-FFF2-40B4-BE49-F238E27FC236}">
                <a16:creationId xmlns:a16="http://schemas.microsoft.com/office/drawing/2014/main" id="{3EE192C8-3B5B-4AA6-9372-366ABA0403B7}"/>
              </a:ext>
            </a:extLst>
          </p:cNvPr>
          <p:cNvGrpSpPr/>
          <p:nvPr/>
        </p:nvGrpSpPr>
        <p:grpSpPr>
          <a:xfrm>
            <a:off x="2" y="4114704"/>
            <a:ext cx="12191377" cy="2742811"/>
            <a:chOff x="881" y="4236809"/>
            <a:chExt cx="12434712" cy="2797810"/>
          </a:xfrm>
        </p:grpSpPr>
        <p:grpSp>
          <p:nvGrpSpPr>
            <p:cNvPr id="74" name="Group 73">
              <a:extLst>
                <a:ext uri="{FF2B5EF4-FFF2-40B4-BE49-F238E27FC236}">
                  <a16:creationId xmlns:a16="http://schemas.microsoft.com/office/drawing/2014/main" id="{736B1C65-A12C-468E-90BA-F8ED0417A321}"/>
                </a:ext>
              </a:extLst>
            </p:cNvPr>
            <p:cNvGrpSpPr/>
            <p:nvPr/>
          </p:nvGrpSpPr>
          <p:grpSpPr>
            <a:xfrm>
              <a:off x="4353030" y="5757125"/>
              <a:ext cx="1942924" cy="1277494"/>
              <a:chOff x="7518401" y="5083176"/>
              <a:chExt cx="241300" cy="896938"/>
            </a:xfrm>
          </p:grpSpPr>
          <p:sp>
            <p:nvSpPr>
              <p:cNvPr id="75" name="Rectangle 105">
                <a:extLst>
                  <a:ext uri="{FF2B5EF4-FFF2-40B4-BE49-F238E27FC236}">
                    <a16:creationId xmlns:a16="http://schemas.microsoft.com/office/drawing/2014/main" id="{4A475F6A-C91F-4C40-B946-8081DA3A593F}"/>
                  </a:ext>
                </a:extLst>
              </p:cNvPr>
              <p:cNvSpPr>
                <a:spLocks noChangeArrowheads="1"/>
              </p:cNvSpPr>
              <p:nvPr/>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6" name="Rectangle 106">
                <a:extLst>
                  <a:ext uri="{FF2B5EF4-FFF2-40B4-BE49-F238E27FC236}">
                    <a16:creationId xmlns:a16="http://schemas.microsoft.com/office/drawing/2014/main" id="{7A056F8D-AD03-4406-8D2D-4118D0997C24}"/>
                  </a:ext>
                </a:extLst>
              </p:cNvPr>
              <p:cNvSpPr>
                <a:spLocks noChangeArrowheads="1"/>
              </p:cNvSpPr>
              <p:nvPr/>
            </p:nvSpPr>
            <p:spPr bwMode="auto">
              <a:xfrm>
                <a:off x="7550151" y="5200651"/>
                <a:ext cx="177800" cy="1730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7" name="Freeform 107">
                <a:extLst>
                  <a:ext uri="{FF2B5EF4-FFF2-40B4-BE49-F238E27FC236}">
                    <a16:creationId xmlns:a16="http://schemas.microsoft.com/office/drawing/2014/main" id="{F76EF744-96B5-44D4-90E3-65ECE37E2A5F}"/>
                  </a:ext>
                </a:extLst>
              </p:cNvPr>
              <p:cNvSpPr>
                <a:spLocks/>
              </p:cNvSpPr>
              <p:nvPr/>
            </p:nvSpPr>
            <p:spPr bwMode="auto">
              <a:xfrm>
                <a:off x="7591426" y="5083176"/>
                <a:ext cx="95250" cy="117475"/>
              </a:xfrm>
              <a:custGeom>
                <a:avLst/>
                <a:gdLst>
                  <a:gd name="T0" fmla="*/ 42 w 60"/>
                  <a:gd name="T1" fmla="*/ 0 h 74"/>
                  <a:gd name="T2" fmla="*/ 18 w 60"/>
                  <a:gd name="T3" fmla="*/ 0 h 74"/>
                  <a:gd name="T4" fmla="*/ 0 w 60"/>
                  <a:gd name="T5" fmla="*/ 74 h 74"/>
                  <a:gd name="T6" fmla="*/ 60 w 60"/>
                  <a:gd name="T7" fmla="*/ 74 h 74"/>
                  <a:gd name="T8" fmla="*/ 42 w 60"/>
                  <a:gd name="T9" fmla="*/ 0 h 74"/>
                </a:gdLst>
                <a:ahLst/>
                <a:cxnLst>
                  <a:cxn ang="0">
                    <a:pos x="T0" y="T1"/>
                  </a:cxn>
                  <a:cxn ang="0">
                    <a:pos x="T2" y="T3"/>
                  </a:cxn>
                  <a:cxn ang="0">
                    <a:pos x="T4" y="T5"/>
                  </a:cxn>
                  <a:cxn ang="0">
                    <a:pos x="T6" y="T7"/>
                  </a:cxn>
                  <a:cxn ang="0">
                    <a:pos x="T8" y="T9"/>
                  </a:cxn>
                </a:cxnLst>
                <a:rect l="0" t="0" r="r" b="b"/>
                <a:pathLst>
                  <a:path w="60" h="74">
                    <a:moveTo>
                      <a:pt x="42" y="0"/>
                    </a:moveTo>
                    <a:lnTo>
                      <a:pt x="18" y="0"/>
                    </a:lnTo>
                    <a:lnTo>
                      <a:pt x="0" y="74"/>
                    </a:lnTo>
                    <a:lnTo>
                      <a:pt x="60" y="74"/>
                    </a:lnTo>
                    <a:lnTo>
                      <a:pt x="4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8" name="Rectangle 108">
                <a:extLst>
                  <a:ext uri="{FF2B5EF4-FFF2-40B4-BE49-F238E27FC236}">
                    <a16:creationId xmlns:a16="http://schemas.microsoft.com/office/drawing/2014/main" id="{031DBF0D-F1E2-45AF-86DD-7822CB05A8FC}"/>
                  </a:ext>
                </a:extLst>
              </p:cNvPr>
              <p:cNvSpPr>
                <a:spLocks noChangeArrowheads="1"/>
              </p:cNvSpPr>
              <p:nvPr/>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9" name="Rectangle 109">
                <a:extLst>
                  <a:ext uri="{FF2B5EF4-FFF2-40B4-BE49-F238E27FC236}">
                    <a16:creationId xmlns:a16="http://schemas.microsoft.com/office/drawing/2014/main" id="{FD32DE92-AA38-4A0E-B4C3-620AC2E82CA1}"/>
                  </a:ext>
                </a:extLst>
              </p:cNvPr>
              <p:cNvSpPr>
                <a:spLocks noChangeArrowheads="1"/>
              </p:cNvSpPr>
              <p:nvPr/>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0" name="Rectangle 110">
                <a:extLst>
                  <a:ext uri="{FF2B5EF4-FFF2-40B4-BE49-F238E27FC236}">
                    <a16:creationId xmlns:a16="http://schemas.microsoft.com/office/drawing/2014/main" id="{85BDCDF4-29BF-41FA-BFD8-DB525C3BF0FC}"/>
                  </a:ext>
                </a:extLst>
              </p:cNvPr>
              <p:cNvSpPr>
                <a:spLocks noChangeArrowheads="1"/>
              </p:cNvSpPr>
              <p:nvPr/>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1" name="Rectangle 111">
                <a:extLst>
                  <a:ext uri="{FF2B5EF4-FFF2-40B4-BE49-F238E27FC236}">
                    <a16:creationId xmlns:a16="http://schemas.microsoft.com/office/drawing/2014/main" id="{F401A7E4-2471-4E0B-BC2C-91563A12DF87}"/>
                  </a:ext>
                </a:extLst>
              </p:cNvPr>
              <p:cNvSpPr>
                <a:spLocks noChangeArrowheads="1"/>
              </p:cNvSpPr>
              <p:nvPr/>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2" name="Rectangle 112">
                <a:extLst>
                  <a:ext uri="{FF2B5EF4-FFF2-40B4-BE49-F238E27FC236}">
                    <a16:creationId xmlns:a16="http://schemas.microsoft.com/office/drawing/2014/main" id="{7749637B-A0D8-4587-B147-F87AE8AB99C5}"/>
                  </a:ext>
                </a:extLst>
              </p:cNvPr>
              <p:cNvSpPr>
                <a:spLocks noChangeArrowheads="1"/>
              </p:cNvSpPr>
              <p:nvPr/>
            </p:nvSpPr>
            <p:spPr bwMode="auto">
              <a:xfrm>
                <a:off x="7550151" y="5200651"/>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3" name="Rectangle 113">
                <a:extLst>
                  <a:ext uri="{FF2B5EF4-FFF2-40B4-BE49-F238E27FC236}">
                    <a16:creationId xmlns:a16="http://schemas.microsoft.com/office/drawing/2014/main" id="{C074CEFA-1FD5-4804-945F-792E1941D54C}"/>
                  </a:ext>
                </a:extLst>
              </p:cNvPr>
              <p:cNvSpPr>
                <a:spLocks noChangeArrowheads="1"/>
              </p:cNvSpPr>
              <p:nvPr/>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84" name="Group 83">
              <a:extLst>
                <a:ext uri="{FF2B5EF4-FFF2-40B4-BE49-F238E27FC236}">
                  <a16:creationId xmlns:a16="http://schemas.microsoft.com/office/drawing/2014/main" id="{1036B745-4CD3-4DEE-8870-9CE25AB9E488}"/>
                </a:ext>
              </a:extLst>
            </p:cNvPr>
            <p:cNvGrpSpPr/>
            <p:nvPr/>
          </p:nvGrpSpPr>
          <p:grpSpPr>
            <a:xfrm>
              <a:off x="3331803" y="4401099"/>
              <a:ext cx="1086122" cy="2633520"/>
              <a:chOff x="6019801" y="5249863"/>
              <a:chExt cx="417512" cy="730250"/>
            </a:xfrm>
          </p:grpSpPr>
          <p:sp>
            <p:nvSpPr>
              <p:cNvPr id="85" name="Rectangle 382">
                <a:extLst>
                  <a:ext uri="{FF2B5EF4-FFF2-40B4-BE49-F238E27FC236}">
                    <a16:creationId xmlns:a16="http://schemas.microsoft.com/office/drawing/2014/main" id="{33211CBF-3C3A-4276-8BE0-65BBA5C1E322}"/>
                  </a:ext>
                </a:extLst>
              </p:cNvPr>
              <p:cNvSpPr>
                <a:spLocks noChangeArrowheads="1"/>
              </p:cNvSpPr>
              <p:nvPr/>
            </p:nvSpPr>
            <p:spPr bwMode="auto">
              <a:xfrm>
                <a:off x="6019801" y="5764611"/>
                <a:ext cx="292100" cy="21550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6" name="Freeform 383">
                <a:extLst>
                  <a:ext uri="{FF2B5EF4-FFF2-40B4-BE49-F238E27FC236}">
                    <a16:creationId xmlns:a16="http://schemas.microsoft.com/office/drawing/2014/main" id="{4AFEECAA-1008-472B-9505-4457C13CC98F}"/>
                  </a:ext>
                </a:extLst>
              </p:cNvPr>
              <p:cNvSpPr>
                <a:spLocks/>
              </p:cNvSpPr>
              <p:nvPr/>
            </p:nvSpPr>
            <p:spPr bwMode="auto">
              <a:xfrm>
                <a:off x="6186488" y="5326063"/>
                <a:ext cx="250825" cy="654050"/>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7" name="Freeform 384">
                <a:extLst>
                  <a:ext uri="{FF2B5EF4-FFF2-40B4-BE49-F238E27FC236}">
                    <a16:creationId xmlns:a16="http://schemas.microsoft.com/office/drawing/2014/main" id="{6B4D5D85-B746-4DE5-A225-43041FFE76D0}"/>
                  </a:ext>
                </a:extLst>
              </p:cNvPr>
              <p:cNvSpPr>
                <a:spLocks/>
              </p:cNvSpPr>
              <p:nvPr/>
            </p:nvSpPr>
            <p:spPr bwMode="auto">
              <a:xfrm>
                <a:off x="6019801" y="5751513"/>
                <a:ext cx="166688" cy="228600"/>
              </a:xfrm>
              <a:custGeom>
                <a:avLst/>
                <a:gdLst>
                  <a:gd name="T0" fmla="*/ 0 w 105"/>
                  <a:gd name="T1" fmla="*/ 144 h 144"/>
                  <a:gd name="T2" fmla="*/ 105 w 105"/>
                  <a:gd name="T3" fmla="*/ 144 h 144"/>
                  <a:gd name="T4" fmla="*/ 105 w 105"/>
                  <a:gd name="T5" fmla="*/ 0 h 144"/>
                  <a:gd name="T6" fmla="*/ 0 w 105"/>
                  <a:gd name="T7" fmla="*/ 144 h 144"/>
                </a:gdLst>
                <a:ahLst/>
                <a:cxnLst>
                  <a:cxn ang="0">
                    <a:pos x="T0" y="T1"/>
                  </a:cxn>
                  <a:cxn ang="0">
                    <a:pos x="T2" y="T3"/>
                  </a:cxn>
                  <a:cxn ang="0">
                    <a:pos x="T4" y="T5"/>
                  </a:cxn>
                  <a:cxn ang="0">
                    <a:pos x="T6" y="T7"/>
                  </a:cxn>
                </a:cxnLst>
                <a:rect l="0" t="0" r="r" b="b"/>
                <a:pathLst>
                  <a:path w="105" h="144">
                    <a:moveTo>
                      <a:pt x="0" y="144"/>
                    </a:moveTo>
                    <a:lnTo>
                      <a:pt x="105" y="144"/>
                    </a:lnTo>
                    <a:lnTo>
                      <a:pt x="105" y="0"/>
                    </a:lnTo>
                    <a:lnTo>
                      <a:pt x="0" y="144"/>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8" name="Rectangle 385">
                <a:extLst>
                  <a:ext uri="{FF2B5EF4-FFF2-40B4-BE49-F238E27FC236}">
                    <a16:creationId xmlns:a16="http://schemas.microsoft.com/office/drawing/2014/main" id="{3BE8C190-E359-420C-B317-EBDFBE1C3A66}"/>
                  </a:ext>
                </a:extLst>
              </p:cNvPr>
              <p:cNvSpPr>
                <a:spLocks noChangeArrowheads="1"/>
              </p:cNvSpPr>
              <p:nvPr/>
            </p:nvSpPr>
            <p:spPr bwMode="auto">
              <a:xfrm>
                <a:off x="6273801" y="53736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9" name="Rectangle 386">
                <a:extLst>
                  <a:ext uri="{FF2B5EF4-FFF2-40B4-BE49-F238E27FC236}">
                    <a16:creationId xmlns:a16="http://schemas.microsoft.com/office/drawing/2014/main" id="{19703F06-BE6F-4B2E-884B-7B27339D78F2}"/>
                  </a:ext>
                </a:extLst>
              </p:cNvPr>
              <p:cNvSpPr>
                <a:spLocks noChangeArrowheads="1"/>
              </p:cNvSpPr>
              <p:nvPr/>
            </p:nvSpPr>
            <p:spPr bwMode="auto">
              <a:xfrm>
                <a:off x="6326188" y="53736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0" name="Rectangle 387">
                <a:extLst>
                  <a:ext uri="{FF2B5EF4-FFF2-40B4-BE49-F238E27FC236}">
                    <a16:creationId xmlns:a16="http://schemas.microsoft.com/office/drawing/2014/main" id="{8C602A8B-85B7-4D24-BA14-7B0E1B85AC5B}"/>
                  </a:ext>
                </a:extLst>
              </p:cNvPr>
              <p:cNvSpPr>
                <a:spLocks noChangeArrowheads="1"/>
              </p:cNvSpPr>
              <p:nvPr/>
            </p:nvSpPr>
            <p:spPr bwMode="auto">
              <a:xfrm>
                <a:off x="6326188" y="54435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1" name="Rectangle 388">
                <a:extLst>
                  <a:ext uri="{FF2B5EF4-FFF2-40B4-BE49-F238E27FC236}">
                    <a16:creationId xmlns:a16="http://schemas.microsoft.com/office/drawing/2014/main" id="{6BF13E33-0486-43D3-9A8A-9FD35B9AFF53}"/>
                  </a:ext>
                </a:extLst>
              </p:cNvPr>
              <p:cNvSpPr>
                <a:spLocks noChangeArrowheads="1"/>
              </p:cNvSpPr>
              <p:nvPr/>
            </p:nvSpPr>
            <p:spPr bwMode="auto">
              <a:xfrm>
                <a:off x="6218238" y="5513388"/>
                <a:ext cx="28575"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2" name="Rectangle 389">
                <a:extLst>
                  <a:ext uri="{FF2B5EF4-FFF2-40B4-BE49-F238E27FC236}">
                    <a16:creationId xmlns:a16="http://schemas.microsoft.com/office/drawing/2014/main" id="{A29C6F4D-6E85-40EB-BB37-57C9D5FA553F}"/>
                  </a:ext>
                </a:extLst>
              </p:cNvPr>
              <p:cNvSpPr>
                <a:spLocks noChangeArrowheads="1"/>
              </p:cNvSpPr>
              <p:nvPr/>
            </p:nvSpPr>
            <p:spPr bwMode="auto">
              <a:xfrm>
                <a:off x="6273801" y="5581651"/>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3" name="Rectangle 390">
                <a:extLst>
                  <a:ext uri="{FF2B5EF4-FFF2-40B4-BE49-F238E27FC236}">
                    <a16:creationId xmlns:a16="http://schemas.microsoft.com/office/drawing/2014/main" id="{677D4391-3BD3-4044-9516-8A2455FACEB1}"/>
                  </a:ext>
                </a:extLst>
              </p:cNvPr>
              <p:cNvSpPr>
                <a:spLocks noChangeArrowheads="1"/>
              </p:cNvSpPr>
              <p:nvPr/>
            </p:nvSpPr>
            <p:spPr bwMode="auto">
              <a:xfrm>
                <a:off x="6326188" y="5581651"/>
                <a:ext cx="23813"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4" name="Rectangle 391">
                <a:extLst>
                  <a:ext uri="{FF2B5EF4-FFF2-40B4-BE49-F238E27FC236}">
                    <a16:creationId xmlns:a16="http://schemas.microsoft.com/office/drawing/2014/main" id="{2A83A36E-F5F9-4A0F-A0AA-256F74B667B1}"/>
                  </a:ext>
                </a:extLst>
              </p:cNvPr>
              <p:cNvSpPr>
                <a:spLocks noChangeArrowheads="1"/>
              </p:cNvSpPr>
              <p:nvPr/>
            </p:nvSpPr>
            <p:spPr bwMode="auto">
              <a:xfrm>
                <a:off x="6326188"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5" name="Rectangle 392">
                <a:extLst>
                  <a:ext uri="{FF2B5EF4-FFF2-40B4-BE49-F238E27FC236}">
                    <a16:creationId xmlns:a16="http://schemas.microsoft.com/office/drawing/2014/main" id="{1F74A231-6785-47A6-A028-D2C6C20DE4B3}"/>
                  </a:ext>
                </a:extLst>
              </p:cNvPr>
              <p:cNvSpPr>
                <a:spLocks noChangeArrowheads="1"/>
              </p:cNvSpPr>
              <p:nvPr/>
            </p:nvSpPr>
            <p:spPr bwMode="auto">
              <a:xfrm>
                <a:off x="6381751"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6" name="Rectangle 393">
                <a:extLst>
                  <a:ext uri="{FF2B5EF4-FFF2-40B4-BE49-F238E27FC236}">
                    <a16:creationId xmlns:a16="http://schemas.microsoft.com/office/drawing/2014/main" id="{ABDA38AB-3EF9-4B78-AE72-228679CA6226}"/>
                  </a:ext>
                </a:extLst>
              </p:cNvPr>
              <p:cNvSpPr>
                <a:spLocks noChangeArrowheads="1"/>
              </p:cNvSpPr>
              <p:nvPr/>
            </p:nvSpPr>
            <p:spPr bwMode="auto">
              <a:xfrm>
                <a:off x="6218238" y="5719763"/>
                <a:ext cx="28575"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7" name="Rectangle 394">
                <a:extLst>
                  <a:ext uri="{FF2B5EF4-FFF2-40B4-BE49-F238E27FC236}">
                    <a16:creationId xmlns:a16="http://schemas.microsoft.com/office/drawing/2014/main" id="{3F6C173C-9B1A-4FCA-BCCA-FA29F797132A}"/>
                  </a:ext>
                </a:extLst>
              </p:cNvPr>
              <p:cNvSpPr>
                <a:spLocks noChangeArrowheads="1"/>
              </p:cNvSpPr>
              <p:nvPr/>
            </p:nvSpPr>
            <p:spPr bwMode="auto">
              <a:xfrm>
                <a:off x="6273801" y="5719763"/>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8" name="Rectangle 395">
                <a:extLst>
                  <a:ext uri="{FF2B5EF4-FFF2-40B4-BE49-F238E27FC236}">
                    <a16:creationId xmlns:a16="http://schemas.microsoft.com/office/drawing/2014/main" id="{9B7E81A9-A011-4342-8BF6-65C5A7D1AA7D}"/>
                  </a:ext>
                </a:extLst>
              </p:cNvPr>
              <p:cNvSpPr>
                <a:spLocks noChangeArrowheads="1"/>
              </p:cNvSpPr>
              <p:nvPr/>
            </p:nvSpPr>
            <p:spPr bwMode="auto">
              <a:xfrm>
                <a:off x="6218238" y="5792788"/>
                <a:ext cx="285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9" name="Rectangle 396">
                <a:extLst>
                  <a:ext uri="{FF2B5EF4-FFF2-40B4-BE49-F238E27FC236}">
                    <a16:creationId xmlns:a16="http://schemas.microsoft.com/office/drawing/2014/main" id="{8D57D225-7544-49BB-9685-DCE1B4F6C24D}"/>
                  </a:ext>
                </a:extLst>
              </p:cNvPr>
              <p:cNvSpPr>
                <a:spLocks noChangeArrowheads="1"/>
              </p:cNvSpPr>
              <p:nvPr/>
            </p:nvSpPr>
            <p:spPr bwMode="auto">
              <a:xfrm>
                <a:off x="6326188" y="57927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0" name="Rectangle 397">
                <a:extLst>
                  <a:ext uri="{FF2B5EF4-FFF2-40B4-BE49-F238E27FC236}">
                    <a16:creationId xmlns:a16="http://schemas.microsoft.com/office/drawing/2014/main" id="{426D30FA-100C-45D3-808B-77FB9894015A}"/>
                  </a:ext>
                </a:extLst>
              </p:cNvPr>
              <p:cNvSpPr>
                <a:spLocks noChangeArrowheads="1"/>
              </p:cNvSpPr>
              <p:nvPr/>
            </p:nvSpPr>
            <p:spPr bwMode="auto">
              <a:xfrm>
                <a:off x="6037263" y="57927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1" name="Rectangle 398">
                <a:extLst>
                  <a:ext uri="{FF2B5EF4-FFF2-40B4-BE49-F238E27FC236}">
                    <a16:creationId xmlns:a16="http://schemas.microsoft.com/office/drawing/2014/main" id="{0F4E7E9B-E629-4FFC-A540-29F7728F848D}"/>
                  </a:ext>
                </a:extLst>
              </p:cNvPr>
              <p:cNvSpPr>
                <a:spLocks noChangeArrowheads="1"/>
              </p:cNvSpPr>
              <p:nvPr/>
            </p:nvSpPr>
            <p:spPr bwMode="auto">
              <a:xfrm>
                <a:off x="6092826"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2" name="Rectangle 399">
                <a:extLst>
                  <a:ext uri="{FF2B5EF4-FFF2-40B4-BE49-F238E27FC236}">
                    <a16:creationId xmlns:a16="http://schemas.microsoft.com/office/drawing/2014/main" id="{12897585-0E1C-44F0-B16D-273740ACEBBB}"/>
                  </a:ext>
                </a:extLst>
              </p:cNvPr>
              <p:cNvSpPr>
                <a:spLocks noChangeArrowheads="1"/>
              </p:cNvSpPr>
              <p:nvPr/>
            </p:nvSpPr>
            <p:spPr bwMode="auto">
              <a:xfrm>
                <a:off x="6273801"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3" name="Rectangle 400">
                <a:extLst>
                  <a:ext uri="{FF2B5EF4-FFF2-40B4-BE49-F238E27FC236}">
                    <a16:creationId xmlns:a16="http://schemas.microsoft.com/office/drawing/2014/main" id="{048004FB-8308-4991-BEC3-799B668B4A69}"/>
                  </a:ext>
                </a:extLst>
              </p:cNvPr>
              <p:cNvSpPr>
                <a:spLocks noChangeArrowheads="1"/>
              </p:cNvSpPr>
              <p:nvPr/>
            </p:nvSpPr>
            <p:spPr bwMode="auto">
              <a:xfrm>
                <a:off x="6381751" y="58626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4" name="Rectangle 401">
                <a:extLst>
                  <a:ext uri="{FF2B5EF4-FFF2-40B4-BE49-F238E27FC236}">
                    <a16:creationId xmlns:a16="http://schemas.microsoft.com/office/drawing/2014/main" id="{69B89B1E-800D-4DB6-B121-A67F1BE3AB5C}"/>
                  </a:ext>
                </a:extLst>
              </p:cNvPr>
              <p:cNvSpPr>
                <a:spLocks noChangeArrowheads="1"/>
              </p:cNvSpPr>
              <p:nvPr/>
            </p:nvSpPr>
            <p:spPr bwMode="auto">
              <a:xfrm>
                <a:off x="6326188" y="5280026"/>
                <a:ext cx="793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5" name="Rectangle 402">
                <a:extLst>
                  <a:ext uri="{FF2B5EF4-FFF2-40B4-BE49-F238E27FC236}">
                    <a16:creationId xmlns:a16="http://schemas.microsoft.com/office/drawing/2014/main" id="{544BBA6D-12BC-40EA-A571-884A38DCBFCD}"/>
                  </a:ext>
                </a:extLst>
              </p:cNvPr>
              <p:cNvSpPr>
                <a:spLocks noChangeArrowheads="1"/>
              </p:cNvSpPr>
              <p:nvPr/>
            </p:nvSpPr>
            <p:spPr bwMode="auto">
              <a:xfrm>
                <a:off x="6246813" y="5249863"/>
                <a:ext cx="12700" cy="7620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6" name="Rectangle 403">
                <a:extLst>
                  <a:ext uri="{FF2B5EF4-FFF2-40B4-BE49-F238E27FC236}">
                    <a16:creationId xmlns:a16="http://schemas.microsoft.com/office/drawing/2014/main" id="{C63ABBB3-24F4-4FFD-A84E-39AED953E77B}"/>
                  </a:ext>
                </a:extLst>
              </p:cNvPr>
              <p:cNvSpPr>
                <a:spLocks noChangeArrowheads="1"/>
              </p:cNvSpPr>
              <p:nvPr/>
            </p:nvSpPr>
            <p:spPr bwMode="auto">
              <a:xfrm>
                <a:off x="6218238" y="5373688"/>
                <a:ext cx="28575"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7" name="Rectangle 404">
                <a:extLst>
                  <a:ext uri="{FF2B5EF4-FFF2-40B4-BE49-F238E27FC236}">
                    <a16:creationId xmlns:a16="http://schemas.microsoft.com/office/drawing/2014/main" id="{6EA834C1-705E-4BAE-8CC7-A257B5EE1723}"/>
                  </a:ext>
                </a:extLst>
              </p:cNvPr>
              <p:cNvSpPr>
                <a:spLocks noChangeArrowheads="1"/>
              </p:cNvSpPr>
              <p:nvPr/>
            </p:nvSpPr>
            <p:spPr bwMode="auto">
              <a:xfrm>
                <a:off x="6381751" y="5373688"/>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8" name="Rectangle 405">
                <a:extLst>
                  <a:ext uri="{FF2B5EF4-FFF2-40B4-BE49-F238E27FC236}">
                    <a16:creationId xmlns:a16="http://schemas.microsoft.com/office/drawing/2014/main" id="{A8BE6497-CECC-4792-A817-B20E52A2E06A}"/>
                  </a:ext>
                </a:extLst>
              </p:cNvPr>
              <p:cNvSpPr>
                <a:spLocks noChangeArrowheads="1"/>
              </p:cNvSpPr>
              <p:nvPr/>
            </p:nvSpPr>
            <p:spPr bwMode="auto">
              <a:xfrm>
                <a:off x="6218238" y="5443538"/>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9" name="Rectangle 407">
                <a:extLst>
                  <a:ext uri="{FF2B5EF4-FFF2-40B4-BE49-F238E27FC236}">
                    <a16:creationId xmlns:a16="http://schemas.microsoft.com/office/drawing/2014/main" id="{D59049F4-56E2-48D3-AEDD-9FFE60DD493E}"/>
                  </a:ext>
                </a:extLst>
              </p:cNvPr>
              <p:cNvSpPr>
                <a:spLocks noChangeArrowheads="1"/>
              </p:cNvSpPr>
              <p:nvPr/>
            </p:nvSpPr>
            <p:spPr bwMode="auto">
              <a:xfrm>
                <a:off x="6273801" y="54435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0" name="Rectangle 408">
                <a:extLst>
                  <a:ext uri="{FF2B5EF4-FFF2-40B4-BE49-F238E27FC236}">
                    <a16:creationId xmlns:a16="http://schemas.microsoft.com/office/drawing/2014/main" id="{C3B3D4AF-77F0-467A-9E67-3EAABF219B6B}"/>
                  </a:ext>
                </a:extLst>
              </p:cNvPr>
              <p:cNvSpPr>
                <a:spLocks noChangeArrowheads="1"/>
              </p:cNvSpPr>
              <p:nvPr/>
            </p:nvSpPr>
            <p:spPr bwMode="auto">
              <a:xfrm>
                <a:off x="6381751" y="54435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1" name="Rectangle 409">
                <a:extLst>
                  <a:ext uri="{FF2B5EF4-FFF2-40B4-BE49-F238E27FC236}">
                    <a16:creationId xmlns:a16="http://schemas.microsoft.com/office/drawing/2014/main" id="{3337C007-3962-4465-81B0-1A3123DDB17B}"/>
                  </a:ext>
                </a:extLst>
              </p:cNvPr>
              <p:cNvSpPr>
                <a:spLocks noChangeArrowheads="1"/>
              </p:cNvSpPr>
              <p:nvPr/>
            </p:nvSpPr>
            <p:spPr bwMode="auto">
              <a:xfrm>
                <a:off x="6273801" y="551338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2" name="Rectangle 410">
                <a:extLst>
                  <a:ext uri="{FF2B5EF4-FFF2-40B4-BE49-F238E27FC236}">
                    <a16:creationId xmlns:a16="http://schemas.microsoft.com/office/drawing/2014/main" id="{C1A76C48-9259-4CE1-8B70-064D2EFFE489}"/>
                  </a:ext>
                </a:extLst>
              </p:cNvPr>
              <p:cNvSpPr>
                <a:spLocks noChangeArrowheads="1"/>
              </p:cNvSpPr>
              <p:nvPr/>
            </p:nvSpPr>
            <p:spPr bwMode="auto">
              <a:xfrm>
                <a:off x="6326188"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3" name="Rectangle 411">
                <a:extLst>
                  <a:ext uri="{FF2B5EF4-FFF2-40B4-BE49-F238E27FC236}">
                    <a16:creationId xmlns:a16="http://schemas.microsoft.com/office/drawing/2014/main" id="{4D41D76C-F8DE-49E4-B79E-25BA621A7945}"/>
                  </a:ext>
                </a:extLst>
              </p:cNvPr>
              <p:cNvSpPr>
                <a:spLocks noChangeArrowheads="1"/>
              </p:cNvSpPr>
              <p:nvPr/>
            </p:nvSpPr>
            <p:spPr bwMode="auto">
              <a:xfrm>
                <a:off x="6381751"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4" name="Rectangle 412">
                <a:extLst>
                  <a:ext uri="{FF2B5EF4-FFF2-40B4-BE49-F238E27FC236}">
                    <a16:creationId xmlns:a16="http://schemas.microsoft.com/office/drawing/2014/main" id="{649A84EB-DEFF-47A2-913C-3CADA0CC20A0}"/>
                  </a:ext>
                </a:extLst>
              </p:cNvPr>
              <p:cNvSpPr>
                <a:spLocks noChangeArrowheads="1"/>
              </p:cNvSpPr>
              <p:nvPr/>
            </p:nvSpPr>
            <p:spPr bwMode="auto">
              <a:xfrm>
                <a:off x="6218238" y="5581651"/>
                <a:ext cx="28575"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5" name="Rectangle 413">
                <a:extLst>
                  <a:ext uri="{FF2B5EF4-FFF2-40B4-BE49-F238E27FC236}">
                    <a16:creationId xmlns:a16="http://schemas.microsoft.com/office/drawing/2014/main" id="{E8E9C5A1-4484-48E0-BAEB-CAF62147941E}"/>
                  </a:ext>
                </a:extLst>
              </p:cNvPr>
              <p:cNvSpPr>
                <a:spLocks noChangeArrowheads="1"/>
              </p:cNvSpPr>
              <p:nvPr/>
            </p:nvSpPr>
            <p:spPr bwMode="auto">
              <a:xfrm>
                <a:off x="6381751" y="5581651"/>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6" name="Rectangle 414">
                <a:extLst>
                  <a:ext uri="{FF2B5EF4-FFF2-40B4-BE49-F238E27FC236}">
                    <a16:creationId xmlns:a16="http://schemas.microsoft.com/office/drawing/2014/main" id="{E56EDA7D-BD3A-4CF2-8454-956E7F6EF900}"/>
                  </a:ext>
                </a:extLst>
              </p:cNvPr>
              <p:cNvSpPr>
                <a:spLocks noChangeArrowheads="1"/>
              </p:cNvSpPr>
              <p:nvPr/>
            </p:nvSpPr>
            <p:spPr bwMode="auto">
              <a:xfrm>
                <a:off x="6218238" y="5651501"/>
                <a:ext cx="28575"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7" name="Rectangle 415">
                <a:extLst>
                  <a:ext uri="{FF2B5EF4-FFF2-40B4-BE49-F238E27FC236}">
                    <a16:creationId xmlns:a16="http://schemas.microsoft.com/office/drawing/2014/main" id="{00AA57EA-23FD-4491-8F56-C72F07971392}"/>
                  </a:ext>
                </a:extLst>
              </p:cNvPr>
              <p:cNvSpPr>
                <a:spLocks noChangeArrowheads="1"/>
              </p:cNvSpPr>
              <p:nvPr/>
            </p:nvSpPr>
            <p:spPr bwMode="auto">
              <a:xfrm>
                <a:off x="6273801" y="5651501"/>
                <a:ext cx="25400"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8" name="Rectangle 416">
                <a:extLst>
                  <a:ext uri="{FF2B5EF4-FFF2-40B4-BE49-F238E27FC236}">
                    <a16:creationId xmlns:a16="http://schemas.microsoft.com/office/drawing/2014/main" id="{DFAE702A-EF5E-4423-AE8A-3B229BC24482}"/>
                  </a:ext>
                </a:extLst>
              </p:cNvPr>
              <p:cNvSpPr>
                <a:spLocks noChangeArrowheads="1"/>
              </p:cNvSpPr>
              <p:nvPr/>
            </p:nvSpPr>
            <p:spPr bwMode="auto">
              <a:xfrm>
                <a:off x="6326188"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9" name="Rectangle 417">
                <a:extLst>
                  <a:ext uri="{FF2B5EF4-FFF2-40B4-BE49-F238E27FC236}">
                    <a16:creationId xmlns:a16="http://schemas.microsoft.com/office/drawing/2014/main" id="{E477B8CD-8A13-4A23-AF29-701A845A7117}"/>
                  </a:ext>
                </a:extLst>
              </p:cNvPr>
              <p:cNvSpPr>
                <a:spLocks noChangeArrowheads="1"/>
              </p:cNvSpPr>
              <p:nvPr/>
            </p:nvSpPr>
            <p:spPr bwMode="auto">
              <a:xfrm>
                <a:off x="6381751"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0" name="Rectangle 418">
                <a:extLst>
                  <a:ext uri="{FF2B5EF4-FFF2-40B4-BE49-F238E27FC236}">
                    <a16:creationId xmlns:a16="http://schemas.microsoft.com/office/drawing/2014/main" id="{D8797206-B819-4774-B838-DDF8CCD384FE}"/>
                  </a:ext>
                </a:extLst>
              </p:cNvPr>
              <p:cNvSpPr>
                <a:spLocks noChangeArrowheads="1"/>
              </p:cNvSpPr>
              <p:nvPr/>
            </p:nvSpPr>
            <p:spPr bwMode="auto">
              <a:xfrm>
                <a:off x="6273801"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1" name="Rectangle 419">
                <a:extLst>
                  <a:ext uri="{FF2B5EF4-FFF2-40B4-BE49-F238E27FC236}">
                    <a16:creationId xmlns:a16="http://schemas.microsoft.com/office/drawing/2014/main" id="{6686B3C5-BB1D-411F-B979-EE6BFE96BFD5}"/>
                  </a:ext>
                </a:extLst>
              </p:cNvPr>
              <p:cNvSpPr>
                <a:spLocks noChangeArrowheads="1"/>
              </p:cNvSpPr>
              <p:nvPr/>
            </p:nvSpPr>
            <p:spPr bwMode="auto">
              <a:xfrm>
                <a:off x="6381751"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2" name="Rectangle 420">
                <a:extLst>
                  <a:ext uri="{FF2B5EF4-FFF2-40B4-BE49-F238E27FC236}">
                    <a16:creationId xmlns:a16="http://schemas.microsoft.com/office/drawing/2014/main" id="{F1023A3F-4705-47BD-927B-E98EADD3D284}"/>
                  </a:ext>
                </a:extLst>
              </p:cNvPr>
              <p:cNvSpPr>
                <a:spLocks noChangeArrowheads="1"/>
              </p:cNvSpPr>
              <p:nvPr/>
            </p:nvSpPr>
            <p:spPr bwMode="auto">
              <a:xfrm>
                <a:off x="6092826"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3" name="Rectangle 421">
                <a:extLst>
                  <a:ext uri="{FF2B5EF4-FFF2-40B4-BE49-F238E27FC236}">
                    <a16:creationId xmlns:a16="http://schemas.microsoft.com/office/drawing/2014/main" id="{85C65BCD-8F94-493B-9135-BB96E64674AB}"/>
                  </a:ext>
                </a:extLst>
              </p:cNvPr>
              <p:cNvSpPr>
                <a:spLocks noChangeArrowheads="1"/>
              </p:cNvSpPr>
              <p:nvPr/>
            </p:nvSpPr>
            <p:spPr bwMode="auto">
              <a:xfrm>
                <a:off x="6145213"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4" name="Rectangle 422">
                <a:extLst>
                  <a:ext uri="{FF2B5EF4-FFF2-40B4-BE49-F238E27FC236}">
                    <a16:creationId xmlns:a16="http://schemas.microsoft.com/office/drawing/2014/main" id="{7985AE73-5DA2-4ABB-AC92-8B1B56D6ADF5}"/>
                  </a:ext>
                </a:extLst>
              </p:cNvPr>
              <p:cNvSpPr>
                <a:spLocks noChangeArrowheads="1"/>
              </p:cNvSpPr>
              <p:nvPr/>
            </p:nvSpPr>
            <p:spPr bwMode="auto">
              <a:xfrm>
                <a:off x="6037263" y="58626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5" name="Rectangle 423">
                <a:extLst>
                  <a:ext uri="{FF2B5EF4-FFF2-40B4-BE49-F238E27FC236}">
                    <a16:creationId xmlns:a16="http://schemas.microsoft.com/office/drawing/2014/main" id="{9D5BF474-33F3-4300-93EA-9C62312A96B7}"/>
                  </a:ext>
                </a:extLst>
              </p:cNvPr>
              <p:cNvSpPr>
                <a:spLocks noChangeArrowheads="1"/>
              </p:cNvSpPr>
              <p:nvPr/>
            </p:nvSpPr>
            <p:spPr bwMode="auto">
              <a:xfrm>
                <a:off x="6145213"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6" name="Rectangle 424">
                <a:extLst>
                  <a:ext uri="{FF2B5EF4-FFF2-40B4-BE49-F238E27FC236}">
                    <a16:creationId xmlns:a16="http://schemas.microsoft.com/office/drawing/2014/main" id="{3F85FFB8-2A1C-47E3-BDA4-F52F0CCCFEBB}"/>
                  </a:ext>
                </a:extLst>
              </p:cNvPr>
              <p:cNvSpPr>
                <a:spLocks noChangeArrowheads="1"/>
              </p:cNvSpPr>
              <p:nvPr/>
            </p:nvSpPr>
            <p:spPr bwMode="auto">
              <a:xfrm>
                <a:off x="6218238" y="5862639"/>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7" name="Rectangle 425">
                <a:extLst>
                  <a:ext uri="{FF2B5EF4-FFF2-40B4-BE49-F238E27FC236}">
                    <a16:creationId xmlns:a16="http://schemas.microsoft.com/office/drawing/2014/main" id="{66E12583-554C-4890-86F0-47B0AE329184}"/>
                  </a:ext>
                </a:extLst>
              </p:cNvPr>
              <p:cNvSpPr>
                <a:spLocks noChangeArrowheads="1"/>
              </p:cNvSpPr>
              <p:nvPr/>
            </p:nvSpPr>
            <p:spPr bwMode="auto">
              <a:xfrm>
                <a:off x="6326188"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128" name="Group 127">
              <a:extLst>
                <a:ext uri="{FF2B5EF4-FFF2-40B4-BE49-F238E27FC236}">
                  <a16:creationId xmlns:a16="http://schemas.microsoft.com/office/drawing/2014/main" id="{9F52E9BF-96F7-4369-8E8E-03AB95F1FB7D}"/>
                </a:ext>
              </a:extLst>
            </p:cNvPr>
            <p:cNvGrpSpPr/>
            <p:nvPr/>
          </p:nvGrpSpPr>
          <p:grpSpPr>
            <a:xfrm>
              <a:off x="881" y="5013978"/>
              <a:ext cx="1465715" cy="2020641"/>
              <a:chOff x="772694" y="4876800"/>
              <a:chExt cx="1437106" cy="1981200"/>
            </a:xfrm>
          </p:grpSpPr>
          <p:sp>
            <p:nvSpPr>
              <p:cNvPr id="129" name="Rectangle 497">
                <a:extLst>
                  <a:ext uri="{FF2B5EF4-FFF2-40B4-BE49-F238E27FC236}">
                    <a16:creationId xmlns:a16="http://schemas.microsoft.com/office/drawing/2014/main" id="{C0A41EFB-34A9-4D14-8076-D89F20D9764F}"/>
                  </a:ext>
                </a:extLst>
              </p:cNvPr>
              <p:cNvSpPr>
                <a:spLocks noChangeArrowheads="1"/>
              </p:cNvSpPr>
              <p:nvPr/>
            </p:nvSpPr>
            <p:spPr bwMode="auto">
              <a:xfrm>
                <a:off x="772694" y="4876800"/>
                <a:ext cx="1437106" cy="4455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0" name="Rectangle 498">
                <a:extLst>
                  <a:ext uri="{FF2B5EF4-FFF2-40B4-BE49-F238E27FC236}">
                    <a16:creationId xmlns:a16="http://schemas.microsoft.com/office/drawing/2014/main" id="{6F5D6805-6625-40BD-9115-F97895FF4A68}"/>
                  </a:ext>
                </a:extLst>
              </p:cNvPr>
              <p:cNvSpPr>
                <a:spLocks noChangeArrowheads="1"/>
              </p:cNvSpPr>
              <p:nvPr/>
            </p:nvSpPr>
            <p:spPr bwMode="auto">
              <a:xfrm>
                <a:off x="772694" y="5322352"/>
                <a:ext cx="1437106" cy="153564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1" name="Freeform 499">
                <a:extLst>
                  <a:ext uri="{FF2B5EF4-FFF2-40B4-BE49-F238E27FC236}">
                    <a16:creationId xmlns:a16="http://schemas.microsoft.com/office/drawing/2014/main" id="{0A4AA893-986D-4C70-94BF-88AC336073C8}"/>
                  </a:ext>
                </a:extLst>
              </p:cNvPr>
              <p:cNvSpPr>
                <a:spLocks/>
              </p:cNvSpPr>
              <p:nvPr/>
            </p:nvSpPr>
            <p:spPr bwMode="auto">
              <a:xfrm>
                <a:off x="1183296" y="4924382"/>
                <a:ext cx="606354" cy="350388"/>
              </a:xfrm>
              <a:custGeom>
                <a:avLst/>
                <a:gdLst>
                  <a:gd name="T0" fmla="*/ 63 w 127"/>
                  <a:gd name="T1" fmla="*/ 0 h 81"/>
                  <a:gd name="T2" fmla="*/ 0 w 127"/>
                  <a:gd name="T3" fmla="*/ 81 h 81"/>
                  <a:gd name="T4" fmla="*/ 127 w 127"/>
                  <a:gd name="T5" fmla="*/ 81 h 81"/>
                  <a:gd name="T6" fmla="*/ 63 w 127"/>
                  <a:gd name="T7" fmla="*/ 0 h 81"/>
                </a:gdLst>
                <a:ahLst/>
                <a:cxnLst>
                  <a:cxn ang="0">
                    <a:pos x="T0" y="T1"/>
                  </a:cxn>
                  <a:cxn ang="0">
                    <a:pos x="T2" y="T3"/>
                  </a:cxn>
                  <a:cxn ang="0">
                    <a:pos x="T4" y="T5"/>
                  </a:cxn>
                  <a:cxn ang="0">
                    <a:pos x="T6" y="T7"/>
                  </a:cxn>
                </a:cxnLst>
                <a:rect l="0" t="0" r="r" b="b"/>
                <a:pathLst>
                  <a:path w="127" h="81">
                    <a:moveTo>
                      <a:pt x="63" y="0"/>
                    </a:moveTo>
                    <a:lnTo>
                      <a:pt x="0" y="81"/>
                    </a:lnTo>
                    <a:lnTo>
                      <a:pt x="127" y="81"/>
                    </a:lnTo>
                    <a:lnTo>
                      <a:pt x="63"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2" name="Rectangle 500">
                <a:extLst>
                  <a:ext uri="{FF2B5EF4-FFF2-40B4-BE49-F238E27FC236}">
                    <a16:creationId xmlns:a16="http://schemas.microsoft.com/office/drawing/2014/main" id="{0BFF8AC9-24A4-45A6-9BFB-1731AFA9D8E8}"/>
                  </a:ext>
                </a:extLst>
              </p:cNvPr>
              <p:cNvSpPr>
                <a:spLocks noChangeArrowheads="1"/>
              </p:cNvSpPr>
              <p:nvPr/>
            </p:nvSpPr>
            <p:spPr bwMode="auto">
              <a:xfrm>
                <a:off x="1904236"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3" name="Freeform 501">
                <a:extLst>
                  <a:ext uri="{FF2B5EF4-FFF2-40B4-BE49-F238E27FC236}">
                    <a16:creationId xmlns:a16="http://schemas.microsoft.com/office/drawing/2014/main" id="{16B4505A-E9EC-4F2F-9EEA-E662A9510CD1}"/>
                  </a:ext>
                </a:extLst>
              </p:cNvPr>
              <p:cNvSpPr>
                <a:spLocks/>
              </p:cNvSpPr>
              <p:nvPr/>
            </p:nvSpPr>
            <p:spPr bwMode="auto">
              <a:xfrm>
                <a:off x="1904236" y="5019549"/>
                <a:ext cx="167107" cy="112470"/>
              </a:xfrm>
              <a:custGeom>
                <a:avLst/>
                <a:gdLst>
                  <a:gd name="T0" fmla="*/ 35 w 35"/>
                  <a:gd name="T1" fmla="*/ 26 h 26"/>
                  <a:gd name="T2" fmla="*/ 0 w 35"/>
                  <a:gd name="T3" fmla="*/ 26 h 26"/>
                  <a:gd name="T4" fmla="*/ 18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8"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4" name="Rectangle 502">
                <a:extLst>
                  <a:ext uri="{FF2B5EF4-FFF2-40B4-BE49-F238E27FC236}">
                    <a16:creationId xmlns:a16="http://schemas.microsoft.com/office/drawing/2014/main" id="{8A80CAFF-6385-4A07-9704-AE73180F8762}"/>
                  </a:ext>
                </a:extLst>
              </p:cNvPr>
              <p:cNvSpPr>
                <a:spLocks noChangeArrowheads="1"/>
              </p:cNvSpPr>
              <p:nvPr/>
            </p:nvSpPr>
            <p:spPr bwMode="auto">
              <a:xfrm>
                <a:off x="1947205" y="5179603"/>
                <a:ext cx="81167"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5" name="Rectangle 503">
                <a:extLst>
                  <a:ext uri="{FF2B5EF4-FFF2-40B4-BE49-F238E27FC236}">
                    <a16:creationId xmlns:a16="http://schemas.microsoft.com/office/drawing/2014/main" id="{E4562828-57B5-4A77-8189-536A6024E5F8}"/>
                  </a:ext>
                </a:extLst>
              </p:cNvPr>
              <p:cNvSpPr>
                <a:spLocks noChangeArrowheads="1"/>
              </p:cNvSpPr>
              <p:nvPr/>
            </p:nvSpPr>
            <p:spPr bwMode="auto">
              <a:xfrm>
                <a:off x="911154"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6" name="Freeform 504">
                <a:extLst>
                  <a:ext uri="{FF2B5EF4-FFF2-40B4-BE49-F238E27FC236}">
                    <a16:creationId xmlns:a16="http://schemas.microsoft.com/office/drawing/2014/main" id="{ABFED8BB-9543-4EE1-88B4-523AB35A11B9}"/>
                  </a:ext>
                </a:extLst>
              </p:cNvPr>
              <p:cNvSpPr>
                <a:spLocks/>
              </p:cNvSpPr>
              <p:nvPr/>
            </p:nvSpPr>
            <p:spPr bwMode="auto">
              <a:xfrm>
                <a:off x="911154" y="5019549"/>
                <a:ext cx="167107" cy="112470"/>
              </a:xfrm>
              <a:custGeom>
                <a:avLst/>
                <a:gdLst>
                  <a:gd name="T0" fmla="*/ 35 w 35"/>
                  <a:gd name="T1" fmla="*/ 26 h 26"/>
                  <a:gd name="T2" fmla="*/ 0 w 35"/>
                  <a:gd name="T3" fmla="*/ 26 h 26"/>
                  <a:gd name="T4" fmla="*/ 17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7"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7" name="Rectangle 505">
                <a:extLst>
                  <a:ext uri="{FF2B5EF4-FFF2-40B4-BE49-F238E27FC236}">
                    <a16:creationId xmlns:a16="http://schemas.microsoft.com/office/drawing/2014/main" id="{91201C2B-BACB-4B1C-98F7-CC38D5CB219A}"/>
                  </a:ext>
                </a:extLst>
              </p:cNvPr>
              <p:cNvSpPr>
                <a:spLocks noChangeArrowheads="1"/>
              </p:cNvSpPr>
              <p:nvPr/>
            </p:nvSpPr>
            <p:spPr bwMode="auto">
              <a:xfrm>
                <a:off x="954123" y="5179603"/>
                <a:ext cx="71618"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8" name="Freeform 506">
                <a:extLst>
                  <a:ext uri="{FF2B5EF4-FFF2-40B4-BE49-F238E27FC236}">
                    <a16:creationId xmlns:a16="http://schemas.microsoft.com/office/drawing/2014/main" id="{32B7EC4C-C7E3-454A-81DD-E6ADB3E57D39}"/>
                  </a:ext>
                </a:extLst>
              </p:cNvPr>
              <p:cNvSpPr>
                <a:spLocks/>
              </p:cNvSpPr>
              <p:nvPr/>
            </p:nvSpPr>
            <p:spPr bwMode="auto">
              <a:xfrm>
                <a:off x="1422017" y="5084437"/>
                <a:ext cx="128911" cy="190334"/>
              </a:xfrm>
              <a:custGeom>
                <a:avLst/>
                <a:gdLst>
                  <a:gd name="T0" fmla="*/ 6 w 12"/>
                  <a:gd name="T1" fmla="*/ 0 h 20"/>
                  <a:gd name="T2" fmla="*/ 0 w 12"/>
                  <a:gd name="T3" fmla="*/ 5 h 20"/>
                  <a:gd name="T4" fmla="*/ 0 w 12"/>
                  <a:gd name="T5" fmla="*/ 20 h 20"/>
                  <a:gd name="T6" fmla="*/ 12 w 12"/>
                  <a:gd name="T7" fmla="*/ 20 h 20"/>
                  <a:gd name="T8" fmla="*/ 12 w 12"/>
                  <a:gd name="T9" fmla="*/ 5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5"/>
                    </a:cubicBezTo>
                    <a:cubicBezTo>
                      <a:pt x="0" y="20"/>
                      <a:pt x="0" y="20"/>
                      <a:pt x="0" y="20"/>
                    </a:cubicBezTo>
                    <a:cubicBezTo>
                      <a:pt x="12" y="20"/>
                      <a:pt x="12" y="20"/>
                      <a:pt x="12" y="20"/>
                    </a:cubicBezTo>
                    <a:cubicBezTo>
                      <a:pt x="12" y="5"/>
                      <a:pt x="12" y="5"/>
                      <a:pt x="12" y="5"/>
                    </a:cubicBezTo>
                    <a:cubicBezTo>
                      <a:pt x="12" y="2"/>
                      <a:pt x="10"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9" name="Freeform 507">
                <a:extLst>
                  <a:ext uri="{FF2B5EF4-FFF2-40B4-BE49-F238E27FC236}">
                    <a16:creationId xmlns:a16="http://schemas.microsoft.com/office/drawing/2014/main" id="{1F1D27BD-723E-468E-821C-312DBB3EC6B9}"/>
                  </a:ext>
                </a:extLst>
              </p:cNvPr>
              <p:cNvSpPr>
                <a:spLocks/>
              </p:cNvSpPr>
              <p:nvPr/>
            </p:nvSpPr>
            <p:spPr bwMode="auto">
              <a:xfrm>
                <a:off x="839536"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0" name="Freeform 508">
                <a:extLst>
                  <a:ext uri="{FF2B5EF4-FFF2-40B4-BE49-F238E27FC236}">
                    <a16:creationId xmlns:a16="http://schemas.microsoft.com/office/drawing/2014/main" id="{B75AE408-F303-4AA6-B098-12434D605E32}"/>
                  </a:ext>
                </a:extLst>
              </p:cNvPr>
              <p:cNvSpPr>
                <a:spLocks/>
              </p:cNvSpPr>
              <p:nvPr/>
            </p:nvSpPr>
            <p:spPr bwMode="auto">
              <a:xfrm>
                <a:off x="2009274"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1" name="Freeform 509">
                <a:extLst>
                  <a:ext uri="{FF2B5EF4-FFF2-40B4-BE49-F238E27FC236}">
                    <a16:creationId xmlns:a16="http://schemas.microsoft.com/office/drawing/2014/main" id="{10D71525-69D8-4DF4-A5B1-7A334735C1A2}"/>
                  </a:ext>
                </a:extLst>
              </p:cNvPr>
              <p:cNvSpPr>
                <a:spLocks/>
              </p:cNvSpPr>
              <p:nvPr/>
            </p:nvSpPr>
            <p:spPr bwMode="auto">
              <a:xfrm>
                <a:off x="1799199"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2" name="Freeform 510">
                <a:extLst>
                  <a:ext uri="{FF2B5EF4-FFF2-40B4-BE49-F238E27FC236}">
                    <a16:creationId xmlns:a16="http://schemas.microsoft.com/office/drawing/2014/main" id="{F8F6AD21-66B4-4D34-BF1D-496E0650EA8A}"/>
                  </a:ext>
                </a:extLst>
              </p:cNvPr>
              <p:cNvSpPr>
                <a:spLocks/>
              </p:cNvSpPr>
              <p:nvPr/>
            </p:nvSpPr>
            <p:spPr bwMode="auto">
              <a:xfrm>
                <a:off x="1059160" y="5460777"/>
                <a:ext cx="114586" cy="198985"/>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3" name="Freeform 511">
                <a:extLst>
                  <a:ext uri="{FF2B5EF4-FFF2-40B4-BE49-F238E27FC236}">
                    <a16:creationId xmlns:a16="http://schemas.microsoft.com/office/drawing/2014/main" id="{DA4E6438-A8C8-47F6-A738-C65FD390B763}"/>
                  </a:ext>
                </a:extLst>
              </p:cNvPr>
              <p:cNvSpPr>
                <a:spLocks/>
              </p:cNvSpPr>
              <p:nvPr/>
            </p:nvSpPr>
            <p:spPr bwMode="auto">
              <a:xfrm>
                <a:off x="839536"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4" name="Freeform 512">
                <a:extLst>
                  <a:ext uri="{FF2B5EF4-FFF2-40B4-BE49-F238E27FC236}">
                    <a16:creationId xmlns:a16="http://schemas.microsoft.com/office/drawing/2014/main" id="{4ED16994-CDA2-4FC2-8128-DFE30C202197}"/>
                  </a:ext>
                </a:extLst>
              </p:cNvPr>
              <p:cNvSpPr>
                <a:spLocks/>
              </p:cNvSpPr>
              <p:nvPr/>
            </p:nvSpPr>
            <p:spPr bwMode="auto">
              <a:xfrm>
                <a:off x="2009274"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5" name="Freeform 513">
                <a:extLst>
                  <a:ext uri="{FF2B5EF4-FFF2-40B4-BE49-F238E27FC236}">
                    <a16:creationId xmlns:a16="http://schemas.microsoft.com/office/drawing/2014/main" id="{5D6497C7-3375-41AB-9148-E9F1303B2113}"/>
                  </a:ext>
                </a:extLst>
              </p:cNvPr>
              <p:cNvSpPr>
                <a:spLocks/>
              </p:cNvSpPr>
              <p:nvPr/>
            </p:nvSpPr>
            <p:spPr bwMode="auto">
              <a:xfrm>
                <a:off x="1799199"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6" name="Freeform 514">
                <a:extLst>
                  <a:ext uri="{FF2B5EF4-FFF2-40B4-BE49-F238E27FC236}">
                    <a16:creationId xmlns:a16="http://schemas.microsoft.com/office/drawing/2014/main" id="{DCC9A9AA-76AC-47EF-8F4C-BB410F567EF9}"/>
                  </a:ext>
                </a:extLst>
              </p:cNvPr>
              <p:cNvSpPr>
                <a:spLocks/>
              </p:cNvSpPr>
              <p:nvPr/>
            </p:nvSpPr>
            <p:spPr bwMode="auto">
              <a:xfrm>
                <a:off x="1059160" y="5793862"/>
                <a:ext cx="114586" cy="194661"/>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7" name="Freeform 515">
                <a:extLst>
                  <a:ext uri="{FF2B5EF4-FFF2-40B4-BE49-F238E27FC236}">
                    <a16:creationId xmlns:a16="http://schemas.microsoft.com/office/drawing/2014/main" id="{CBEC299F-E3F1-4EEC-9917-B3A9BEDABCD1}"/>
                  </a:ext>
                </a:extLst>
              </p:cNvPr>
              <p:cNvSpPr>
                <a:spLocks/>
              </p:cNvSpPr>
              <p:nvPr/>
            </p:nvSpPr>
            <p:spPr bwMode="auto">
              <a:xfrm>
                <a:off x="839536"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8" name="Freeform 516">
                <a:extLst>
                  <a:ext uri="{FF2B5EF4-FFF2-40B4-BE49-F238E27FC236}">
                    <a16:creationId xmlns:a16="http://schemas.microsoft.com/office/drawing/2014/main" id="{9462226B-43F7-47A9-8EA1-1665C3210408}"/>
                  </a:ext>
                </a:extLst>
              </p:cNvPr>
              <p:cNvSpPr>
                <a:spLocks/>
              </p:cNvSpPr>
              <p:nvPr/>
            </p:nvSpPr>
            <p:spPr bwMode="auto">
              <a:xfrm>
                <a:off x="2009274"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9" name="Freeform 517">
                <a:extLst>
                  <a:ext uri="{FF2B5EF4-FFF2-40B4-BE49-F238E27FC236}">
                    <a16:creationId xmlns:a16="http://schemas.microsoft.com/office/drawing/2014/main" id="{9280A125-3AD7-4C97-9264-596A5EA71FFB}"/>
                  </a:ext>
                </a:extLst>
              </p:cNvPr>
              <p:cNvSpPr>
                <a:spLocks/>
              </p:cNvSpPr>
              <p:nvPr/>
            </p:nvSpPr>
            <p:spPr bwMode="auto">
              <a:xfrm>
                <a:off x="1799199"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0" name="Freeform 518">
                <a:extLst>
                  <a:ext uri="{FF2B5EF4-FFF2-40B4-BE49-F238E27FC236}">
                    <a16:creationId xmlns:a16="http://schemas.microsoft.com/office/drawing/2014/main" id="{68D97D0D-E9A1-4375-B150-38BFAE03887F}"/>
                  </a:ext>
                </a:extLst>
              </p:cNvPr>
              <p:cNvSpPr>
                <a:spLocks/>
              </p:cNvSpPr>
              <p:nvPr/>
            </p:nvSpPr>
            <p:spPr bwMode="auto">
              <a:xfrm>
                <a:off x="1059160" y="6131272"/>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2"/>
                      <a:pt x="0" y="6"/>
                    </a:cubicBezTo>
                    <a:cubicBezTo>
                      <a:pt x="0" y="20"/>
                      <a:pt x="0" y="20"/>
                      <a:pt x="0" y="20"/>
                    </a:cubicBezTo>
                    <a:cubicBezTo>
                      <a:pt x="11" y="20"/>
                      <a:pt x="11" y="20"/>
                      <a:pt x="11" y="20"/>
                    </a:cubicBezTo>
                    <a:cubicBezTo>
                      <a:pt x="11" y="6"/>
                      <a:pt x="11" y="6"/>
                      <a:pt x="11" y="6"/>
                    </a:cubicBezTo>
                    <a:cubicBezTo>
                      <a:pt x="11"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1" name="Freeform 519">
                <a:extLst>
                  <a:ext uri="{FF2B5EF4-FFF2-40B4-BE49-F238E27FC236}">
                    <a16:creationId xmlns:a16="http://schemas.microsoft.com/office/drawing/2014/main" id="{BE71EADA-19B6-4BA7-8CA5-72AEB11E218A}"/>
                  </a:ext>
                </a:extLst>
              </p:cNvPr>
              <p:cNvSpPr>
                <a:spLocks/>
              </p:cNvSpPr>
              <p:nvPr/>
            </p:nvSpPr>
            <p:spPr bwMode="auto">
              <a:xfrm>
                <a:off x="839536"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2" name="Freeform 520">
                <a:extLst>
                  <a:ext uri="{FF2B5EF4-FFF2-40B4-BE49-F238E27FC236}">
                    <a16:creationId xmlns:a16="http://schemas.microsoft.com/office/drawing/2014/main" id="{37D79969-66C8-4593-94B5-507EB5B95B88}"/>
                  </a:ext>
                </a:extLst>
              </p:cNvPr>
              <p:cNvSpPr>
                <a:spLocks/>
              </p:cNvSpPr>
              <p:nvPr/>
            </p:nvSpPr>
            <p:spPr bwMode="auto">
              <a:xfrm>
                <a:off x="2009274"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3" name="Freeform 521">
                <a:extLst>
                  <a:ext uri="{FF2B5EF4-FFF2-40B4-BE49-F238E27FC236}">
                    <a16:creationId xmlns:a16="http://schemas.microsoft.com/office/drawing/2014/main" id="{CB264F56-757D-4487-AF17-3BCCE0F8A3B8}"/>
                  </a:ext>
                </a:extLst>
              </p:cNvPr>
              <p:cNvSpPr>
                <a:spLocks/>
              </p:cNvSpPr>
              <p:nvPr/>
            </p:nvSpPr>
            <p:spPr bwMode="auto">
              <a:xfrm>
                <a:off x="1799199"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4" name="Freeform 522">
                <a:extLst>
                  <a:ext uri="{FF2B5EF4-FFF2-40B4-BE49-F238E27FC236}">
                    <a16:creationId xmlns:a16="http://schemas.microsoft.com/office/drawing/2014/main" id="{CC339251-0A68-48B7-AD03-BBE5BCEAB81B}"/>
                  </a:ext>
                </a:extLst>
              </p:cNvPr>
              <p:cNvSpPr>
                <a:spLocks/>
              </p:cNvSpPr>
              <p:nvPr/>
            </p:nvSpPr>
            <p:spPr bwMode="auto">
              <a:xfrm>
                <a:off x="1059160" y="6460030"/>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3"/>
                      <a:pt x="0" y="6"/>
                    </a:cubicBezTo>
                    <a:cubicBezTo>
                      <a:pt x="0" y="20"/>
                      <a:pt x="0" y="20"/>
                      <a:pt x="0" y="20"/>
                    </a:cubicBezTo>
                    <a:cubicBezTo>
                      <a:pt x="11" y="20"/>
                      <a:pt x="11" y="20"/>
                      <a:pt x="11" y="20"/>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5" name="Rectangle 523">
                <a:extLst>
                  <a:ext uri="{FF2B5EF4-FFF2-40B4-BE49-F238E27FC236}">
                    <a16:creationId xmlns:a16="http://schemas.microsoft.com/office/drawing/2014/main" id="{8A2D2481-849C-4845-B82A-E95782ED2825}"/>
                  </a:ext>
                </a:extLst>
              </p:cNvPr>
              <p:cNvSpPr>
                <a:spLocks noChangeArrowheads="1"/>
              </p:cNvSpPr>
              <p:nvPr/>
            </p:nvSpPr>
            <p:spPr bwMode="auto">
              <a:xfrm>
                <a:off x="772694" y="5365610"/>
                <a:ext cx="1437106" cy="2163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6" name="Freeform 524">
                <a:extLst>
                  <a:ext uri="{FF2B5EF4-FFF2-40B4-BE49-F238E27FC236}">
                    <a16:creationId xmlns:a16="http://schemas.microsoft.com/office/drawing/2014/main" id="{3BD6E486-765C-4AAA-A9AD-77835072C193}"/>
                  </a:ext>
                </a:extLst>
              </p:cNvPr>
              <p:cNvSpPr>
                <a:spLocks/>
              </p:cNvSpPr>
              <p:nvPr/>
            </p:nvSpPr>
            <p:spPr bwMode="auto">
              <a:xfrm>
                <a:off x="1369500" y="5426171"/>
                <a:ext cx="243498" cy="233591"/>
              </a:xfrm>
              <a:custGeom>
                <a:avLst/>
                <a:gdLst>
                  <a:gd name="T0" fmla="*/ 11 w 23"/>
                  <a:gd name="T1" fmla="*/ 0 h 25"/>
                  <a:gd name="T2" fmla="*/ 0 w 23"/>
                  <a:gd name="T3" fmla="*/ 11 h 25"/>
                  <a:gd name="T4" fmla="*/ 0 w 23"/>
                  <a:gd name="T5" fmla="*/ 25 h 25"/>
                  <a:gd name="T6" fmla="*/ 23 w 23"/>
                  <a:gd name="T7" fmla="*/ 25 h 25"/>
                  <a:gd name="T8" fmla="*/ 23 w 23"/>
                  <a:gd name="T9" fmla="*/ 11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cubicBezTo>
                      <a:pt x="5" y="0"/>
                      <a:pt x="0" y="5"/>
                      <a:pt x="0" y="11"/>
                    </a:cubicBezTo>
                    <a:cubicBezTo>
                      <a:pt x="0" y="25"/>
                      <a:pt x="0" y="25"/>
                      <a:pt x="0" y="25"/>
                    </a:cubicBezTo>
                    <a:cubicBezTo>
                      <a:pt x="23" y="25"/>
                      <a:pt x="23" y="25"/>
                      <a:pt x="23" y="25"/>
                    </a:cubicBezTo>
                    <a:cubicBezTo>
                      <a:pt x="23" y="11"/>
                      <a:pt x="23" y="11"/>
                      <a:pt x="23" y="11"/>
                    </a:cubicBezTo>
                    <a:cubicBezTo>
                      <a:pt x="23" y="5"/>
                      <a:pt x="18" y="0"/>
                      <a:pt x="11"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7" name="Rectangle 525">
                <a:extLst>
                  <a:ext uri="{FF2B5EF4-FFF2-40B4-BE49-F238E27FC236}">
                    <a16:creationId xmlns:a16="http://schemas.microsoft.com/office/drawing/2014/main" id="{7DEDE94B-4129-4D70-A060-99392F9D4936}"/>
                  </a:ext>
                </a:extLst>
              </p:cNvPr>
              <p:cNvSpPr>
                <a:spLocks noChangeArrowheads="1"/>
              </p:cNvSpPr>
              <p:nvPr/>
            </p:nvSpPr>
            <p:spPr bwMode="auto">
              <a:xfrm>
                <a:off x="1484086" y="5413195"/>
                <a:ext cx="14325" cy="24657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8" name="Rectangle 526">
                <a:extLst>
                  <a:ext uri="{FF2B5EF4-FFF2-40B4-BE49-F238E27FC236}">
                    <a16:creationId xmlns:a16="http://schemas.microsoft.com/office/drawing/2014/main" id="{6A2915FA-5576-4F27-BB92-34FFAE416449}"/>
                  </a:ext>
                </a:extLst>
              </p:cNvPr>
              <p:cNvSpPr>
                <a:spLocks noChangeArrowheads="1"/>
              </p:cNvSpPr>
              <p:nvPr/>
            </p:nvSpPr>
            <p:spPr bwMode="auto">
              <a:xfrm>
                <a:off x="1350402" y="5508362"/>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9" name="Rectangle 527">
                <a:extLst>
                  <a:ext uri="{FF2B5EF4-FFF2-40B4-BE49-F238E27FC236}">
                    <a16:creationId xmlns:a16="http://schemas.microsoft.com/office/drawing/2014/main" id="{B14CFB8A-D881-48FE-8DA8-44C6DB832F8C}"/>
                  </a:ext>
                </a:extLst>
              </p:cNvPr>
              <p:cNvSpPr>
                <a:spLocks noChangeArrowheads="1"/>
              </p:cNvSpPr>
              <p:nvPr/>
            </p:nvSpPr>
            <p:spPr bwMode="auto">
              <a:xfrm>
                <a:off x="1350402" y="5586225"/>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0" name="Freeform 528">
                <a:extLst>
                  <a:ext uri="{FF2B5EF4-FFF2-40B4-BE49-F238E27FC236}">
                    <a16:creationId xmlns:a16="http://schemas.microsoft.com/office/drawing/2014/main" id="{B38FF331-7958-4374-B142-D770EDA271DA}"/>
                  </a:ext>
                </a:extLst>
              </p:cNvPr>
              <p:cNvSpPr>
                <a:spLocks/>
              </p:cNvSpPr>
              <p:nvPr/>
            </p:nvSpPr>
            <p:spPr bwMode="auto">
              <a:xfrm>
                <a:off x="1226267" y="5707347"/>
                <a:ext cx="520415" cy="56236"/>
              </a:xfrm>
              <a:custGeom>
                <a:avLst/>
                <a:gdLst>
                  <a:gd name="T0" fmla="*/ 109 w 109"/>
                  <a:gd name="T1" fmla="*/ 13 h 13"/>
                  <a:gd name="T2" fmla="*/ 0 w 109"/>
                  <a:gd name="T3" fmla="*/ 13 h 13"/>
                  <a:gd name="T4" fmla="*/ 19 w 109"/>
                  <a:gd name="T5" fmla="*/ 0 h 13"/>
                  <a:gd name="T6" fmla="*/ 89 w 109"/>
                  <a:gd name="T7" fmla="*/ 0 h 13"/>
                  <a:gd name="T8" fmla="*/ 109 w 109"/>
                  <a:gd name="T9" fmla="*/ 13 h 13"/>
                </a:gdLst>
                <a:ahLst/>
                <a:cxnLst>
                  <a:cxn ang="0">
                    <a:pos x="T0" y="T1"/>
                  </a:cxn>
                  <a:cxn ang="0">
                    <a:pos x="T2" y="T3"/>
                  </a:cxn>
                  <a:cxn ang="0">
                    <a:pos x="T4" y="T5"/>
                  </a:cxn>
                  <a:cxn ang="0">
                    <a:pos x="T6" y="T7"/>
                  </a:cxn>
                  <a:cxn ang="0">
                    <a:pos x="T8" y="T9"/>
                  </a:cxn>
                </a:cxnLst>
                <a:rect l="0" t="0" r="r" b="b"/>
                <a:pathLst>
                  <a:path w="109" h="13">
                    <a:moveTo>
                      <a:pt x="109" y="13"/>
                    </a:moveTo>
                    <a:lnTo>
                      <a:pt x="0" y="13"/>
                    </a:lnTo>
                    <a:lnTo>
                      <a:pt x="19" y="0"/>
                    </a:lnTo>
                    <a:lnTo>
                      <a:pt x="89" y="0"/>
                    </a:lnTo>
                    <a:lnTo>
                      <a:pt x="109" y="1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1" name="Rectangle 529">
                <a:extLst>
                  <a:ext uri="{FF2B5EF4-FFF2-40B4-BE49-F238E27FC236}">
                    <a16:creationId xmlns:a16="http://schemas.microsoft.com/office/drawing/2014/main" id="{A0C92966-F0E3-4606-91BA-7BD33F812676}"/>
                  </a:ext>
                </a:extLst>
              </p:cNvPr>
              <p:cNvSpPr>
                <a:spLocks noChangeArrowheads="1"/>
              </p:cNvSpPr>
              <p:nvPr/>
            </p:nvSpPr>
            <p:spPr bwMode="auto">
              <a:xfrm>
                <a:off x="1393371" y="5793862"/>
                <a:ext cx="195753"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2" name="Rectangle 530">
                <a:extLst>
                  <a:ext uri="{FF2B5EF4-FFF2-40B4-BE49-F238E27FC236}">
                    <a16:creationId xmlns:a16="http://schemas.microsoft.com/office/drawing/2014/main" id="{828C1258-CDD7-4602-BDC4-1B35E58536E3}"/>
                  </a:ext>
                </a:extLst>
              </p:cNvPr>
              <p:cNvSpPr>
                <a:spLocks noChangeArrowheads="1"/>
              </p:cNvSpPr>
              <p:nvPr/>
            </p:nvSpPr>
            <p:spPr bwMode="auto">
              <a:xfrm>
                <a:off x="1254914"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3" name="Rectangle 531">
                <a:extLst>
                  <a:ext uri="{FF2B5EF4-FFF2-40B4-BE49-F238E27FC236}">
                    <a16:creationId xmlns:a16="http://schemas.microsoft.com/office/drawing/2014/main" id="{263330D5-916B-498D-A9AB-5B4B60117958}"/>
                  </a:ext>
                </a:extLst>
              </p:cNvPr>
              <p:cNvSpPr>
                <a:spLocks noChangeArrowheads="1"/>
              </p:cNvSpPr>
              <p:nvPr/>
            </p:nvSpPr>
            <p:spPr bwMode="auto">
              <a:xfrm>
                <a:off x="1235816"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4" name="Rectangle 532">
                <a:extLst>
                  <a:ext uri="{FF2B5EF4-FFF2-40B4-BE49-F238E27FC236}">
                    <a16:creationId xmlns:a16="http://schemas.microsoft.com/office/drawing/2014/main" id="{7D8F7576-E99F-4A62-9ABD-BAC315D64460}"/>
                  </a:ext>
                </a:extLst>
              </p:cNvPr>
              <p:cNvSpPr>
                <a:spLocks noChangeArrowheads="1"/>
              </p:cNvSpPr>
              <p:nvPr/>
            </p:nvSpPr>
            <p:spPr bwMode="auto">
              <a:xfrm>
                <a:off x="1632092"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5" name="Rectangle 533">
                <a:extLst>
                  <a:ext uri="{FF2B5EF4-FFF2-40B4-BE49-F238E27FC236}">
                    <a16:creationId xmlns:a16="http://schemas.microsoft.com/office/drawing/2014/main" id="{A00783F9-5C14-4CAE-919F-A31CD520381C}"/>
                  </a:ext>
                </a:extLst>
              </p:cNvPr>
              <p:cNvSpPr>
                <a:spLocks noChangeArrowheads="1"/>
              </p:cNvSpPr>
              <p:nvPr/>
            </p:nvSpPr>
            <p:spPr bwMode="auto">
              <a:xfrm>
                <a:off x="1612994"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6" name="Freeform 534">
                <a:extLst>
                  <a:ext uri="{FF2B5EF4-FFF2-40B4-BE49-F238E27FC236}">
                    <a16:creationId xmlns:a16="http://schemas.microsoft.com/office/drawing/2014/main" id="{4DDF4E46-ECCE-4D79-A927-36EBE9BED9B4}"/>
                  </a:ext>
                </a:extLst>
              </p:cNvPr>
              <p:cNvSpPr>
                <a:spLocks/>
              </p:cNvSpPr>
              <p:nvPr/>
            </p:nvSpPr>
            <p:spPr bwMode="auto">
              <a:xfrm>
                <a:off x="1226267" y="6044756"/>
                <a:ext cx="520415" cy="60561"/>
              </a:xfrm>
              <a:custGeom>
                <a:avLst/>
                <a:gdLst>
                  <a:gd name="T0" fmla="*/ 109 w 109"/>
                  <a:gd name="T1" fmla="*/ 14 h 14"/>
                  <a:gd name="T2" fmla="*/ 0 w 109"/>
                  <a:gd name="T3" fmla="*/ 14 h 14"/>
                  <a:gd name="T4" fmla="*/ 19 w 109"/>
                  <a:gd name="T5" fmla="*/ 0 h 14"/>
                  <a:gd name="T6" fmla="*/ 89 w 109"/>
                  <a:gd name="T7" fmla="*/ 0 h 14"/>
                  <a:gd name="T8" fmla="*/ 109 w 109"/>
                  <a:gd name="T9" fmla="*/ 14 h 14"/>
                </a:gdLst>
                <a:ahLst/>
                <a:cxnLst>
                  <a:cxn ang="0">
                    <a:pos x="T0" y="T1"/>
                  </a:cxn>
                  <a:cxn ang="0">
                    <a:pos x="T2" y="T3"/>
                  </a:cxn>
                  <a:cxn ang="0">
                    <a:pos x="T4" y="T5"/>
                  </a:cxn>
                  <a:cxn ang="0">
                    <a:pos x="T6" y="T7"/>
                  </a:cxn>
                  <a:cxn ang="0">
                    <a:pos x="T8" y="T9"/>
                  </a:cxn>
                </a:cxnLst>
                <a:rect l="0" t="0" r="r" b="b"/>
                <a:pathLst>
                  <a:path w="109" h="14">
                    <a:moveTo>
                      <a:pt x="109" y="14"/>
                    </a:moveTo>
                    <a:lnTo>
                      <a:pt x="0" y="14"/>
                    </a:lnTo>
                    <a:lnTo>
                      <a:pt x="19" y="0"/>
                    </a:lnTo>
                    <a:lnTo>
                      <a:pt x="89" y="0"/>
                    </a:lnTo>
                    <a:lnTo>
                      <a:pt x="109" y="14"/>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7" name="Rectangle 535">
                <a:extLst>
                  <a:ext uri="{FF2B5EF4-FFF2-40B4-BE49-F238E27FC236}">
                    <a16:creationId xmlns:a16="http://schemas.microsoft.com/office/drawing/2014/main" id="{9BA2B80F-875E-483C-8052-253B06D18E96}"/>
                  </a:ext>
                </a:extLst>
              </p:cNvPr>
              <p:cNvSpPr>
                <a:spLocks noChangeArrowheads="1"/>
              </p:cNvSpPr>
              <p:nvPr/>
            </p:nvSpPr>
            <p:spPr bwMode="auto">
              <a:xfrm>
                <a:off x="1393371" y="6131272"/>
                <a:ext cx="195753"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8" name="Rectangle 536">
                <a:extLst>
                  <a:ext uri="{FF2B5EF4-FFF2-40B4-BE49-F238E27FC236}">
                    <a16:creationId xmlns:a16="http://schemas.microsoft.com/office/drawing/2014/main" id="{1121C33E-9C87-4F6E-9D6E-2635D42435FE}"/>
                  </a:ext>
                </a:extLst>
              </p:cNvPr>
              <p:cNvSpPr>
                <a:spLocks noChangeArrowheads="1"/>
              </p:cNvSpPr>
              <p:nvPr/>
            </p:nvSpPr>
            <p:spPr bwMode="auto">
              <a:xfrm>
                <a:off x="1254914"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9" name="Rectangle 537">
                <a:extLst>
                  <a:ext uri="{FF2B5EF4-FFF2-40B4-BE49-F238E27FC236}">
                    <a16:creationId xmlns:a16="http://schemas.microsoft.com/office/drawing/2014/main" id="{4191E6E2-4181-4D57-BA4F-3B3FF66FF84B}"/>
                  </a:ext>
                </a:extLst>
              </p:cNvPr>
              <p:cNvSpPr>
                <a:spLocks noChangeArrowheads="1"/>
              </p:cNvSpPr>
              <p:nvPr/>
            </p:nvSpPr>
            <p:spPr bwMode="auto">
              <a:xfrm>
                <a:off x="1235816"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0" name="Rectangle 538">
                <a:extLst>
                  <a:ext uri="{FF2B5EF4-FFF2-40B4-BE49-F238E27FC236}">
                    <a16:creationId xmlns:a16="http://schemas.microsoft.com/office/drawing/2014/main" id="{8482DB1E-605D-4D4A-A51E-5E492B061BAD}"/>
                  </a:ext>
                </a:extLst>
              </p:cNvPr>
              <p:cNvSpPr>
                <a:spLocks noChangeArrowheads="1"/>
              </p:cNvSpPr>
              <p:nvPr/>
            </p:nvSpPr>
            <p:spPr bwMode="auto">
              <a:xfrm>
                <a:off x="1632092"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1" name="Rectangle 539">
                <a:extLst>
                  <a:ext uri="{FF2B5EF4-FFF2-40B4-BE49-F238E27FC236}">
                    <a16:creationId xmlns:a16="http://schemas.microsoft.com/office/drawing/2014/main" id="{BBC7FEAE-5D91-4541-949C-13ED4F1A6B6A}"/>
                  </a:ext>
                </a:extLst>
              </p:cNvPr>
              <p:cNvSpPr>
                <a:spLocks noChangeArrowheads="1"/>
              </p:cNvSpPr>
              <p:nvPr/>
            </p:nvSpPr>
            <p:spPr bwMode="auto">
              <a:xfrm>
                <a:off x="1612994"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2" name="Freeform 540">
                <a:extLst>
                  <a:ext uri="{FF2B5EF4-FFF2-40B4-BE49-F238E27FC236}">
                    <a16:creationId xmlns:a16="http://schemas.microsoft.com/office/drawing/2014/main" id="{FA91BC66-00CF-41D8-A1FD-7CA61C47D71E}"/>
                  </a:ext>
                </a:extLst>
              </p:cNvPr>
              <p:cNvSpPr>
                <a:spLocks/>
              </p:cNvSpPr>
              <p:nvPr/>
            </p:nvSpPr>
            <p:spPr bwMode="auto">
              <a:xfrm>
                <a:off x="1340853" y="6403793"/>
                <a:ext cx="291242" cy="324434"/>
              </a:xfrm>
              <a:custGeom>
                <a:avLst/>
                <a:gdLst>
                  <a:gd name="T0" fmla="*/ 14 w 28"/>
                  <a:gd name="T1" fmla="*/ 0 h 34"/>
                  <a:gd name="T2" fmla="*/ 0 w 28"/>
                  <a:gd name="T3" fmla="*/ 14 h 34"/>
                  <a:gd name="T4" fmla="*/ 0 w 28"/>
                  <a:gd name="T5" fmla="*/ 34 h 34"/>
                  <a:gd name="T6" fmla="*/ 28 w 28"/>
                  <a:gd name="T7" fmla="*/ 34 h 34"/>
                  <a:gd name="T8" fmla="*/ 28 w 28"/>
                  <a:gd name="T9" fmla="*/ 14 h 34"/>
                  <a:gd name="T10" fmla="*/ 14 w 28"/>
                  <a:gd name="T11" fmla="*/ 0 h 34"/>
                </a:gdLst>
                <a:ahLst/>
                <a:cxnLst>
                  <a:cxn ang="0">
                    <a:pos x="T0" y="T1"/>
                  </a:cxn>
                  <a:cxn ang="0">
                    <a:pos x="T2" y="T3"/>
                  </a:cxn>
                  <a:cxn ang="0">
                    <a:pos x="T4" y="T5"/>
                  </a:cxn>
                  <a:cxn ang="0">
                    <a:pos x="T6" y="T7"/>
                  </a:cxn>
                  <a:cxn ang="0">
                    <a:pos x="T8" y="T9"/>
                  </a:cxn>
                  <a:cxn ang="0">
                    <a:pos x="T10" y="T11"/>
                  </a:cxn>
                </a:cxnLst>
                <a:rect l="0" t="0" r="r" b="b"/>
                <a:pathLst>
                  <a:path w="28" h="34">
                    <a:moveTo>
                      <a:pt x="14" y="0"/>
                    </a:moveTo>
                    <a:cubicBezTo>
                      <a:pt x="6" y="0"/>
                      <a:pt x="0" y="7"/>
                      <a:pt x="0" y="14"/>
                    </a:cubicBezTo>
                    <a:cubicBezTo>
                      <a:pt x="0" y="34"/>
                      <a:pt x="0" y="34"/>
                      <a:pt x="0" y="34"/>
                    </a:cubicBezTo>
                    <a:cubicBezTo>
                      <a:pt x="28" y="34"/>
                      <a:pt x="28" y="34"/>
                      <a:pt x="28" y="34"/>
                    </a:cubicBezTo>
                    <a:cubicBezTo>
                      <a:pt x="28" y="14"/>
                      <a:pt x="28" y="14"/>
                      <a:pt x="28" y="14"/>
                    </a:cubicBezTo>
                    <a:cubicBezTo>
                      <a:pt x="28" y="7"/>
                      <a:pt x="21" y="0"/>
                      <a:pt x="14"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3" name="Rectangle 541">
                <a:extLst>
                  <a:ext uri="{FF2B5EF4-FFF2-40B4-BE49-F238E27FC236}">
                    <a16:creationId xmlns:a16="http://schemas.microsoft.com/office/drawing/2014/main" id="{8EC4B6F2-339F-4228-BE88-CA33DFEE6A5C}"/>
                  </a:ext>
                </a:extLst>
              </p:cNvPr>
              <p:cNvSpPr>
                <a:spLocks noChangeArrowheads="1"/>
              </p:cNvSpPr>
              <p:nvPr/>
            </p:nvSpPr>
            <p:spPr bwMode="auto">
              <a:xfrm>
                <a:off x="1288333" y="6745530"/>
                <a:ext cx="396279"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4" name="Rectangle 542">
                <a:extLst>
                  <a:ext uri="{FF2B5EF4-FFF2-40B4-BE49-F238E27FC236}">
                    <a16:creationId xmlns:a16="http://schemas.microsoft.com/office/drawing/2014/main" id="{0B7DC785-7CC6-4769-8DEF-B693B953B1AD}"/>
                  </a:ext>
                </a:extLst>
              </p:cNvPr>
              <p:cNvSpPr>
                <a:spLocks noChangeArrowheads="1"/>
              </p:cNvSpPr>
              <p:nvPr/>
            </p:nvSpPr>
            <p:spPr bwMode="auto">
              <a:xfrm>
                <a:off x="1235816" y="6793112"/>
                <a:ext cx="491768"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5" name="Rectangle 543">
                <a:extLst>
                  <a:ext uri="{FF2B5EF4-FFF2-40B4-BE49-F238E27FC236}">
                    <a16:creationId xmlns:a16="http://schemas.microsoft.com/office/drawing/2014/main" id="{0C35D2BA-48D8-447C-83DD-956F1DD9EAD5}"/>
                  </a:ext>
                </a:extLst>
              </p:cNvPr>
              <p:cNvSpPr>
                <a:spLocks noChangeArrowheads="1"/>
              </p:cNvSpPr>
              <p:nvPr/>
            </p:nvSpPr>
            <p:spPr bwMode="auto">
              <a:xfrm>
                <a:off x="1173747" y="6832045"/>
                <a:ext cx="625452"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176" name="Group 175">
              <a:extLst>
                <a:ext uri="{FF2B5EF4-FFF2-40B4-BE49-F238E27FC236}">
                  <a16:creationId xmlns:a16="http://schemas.microsoft.com/office/drawing/2014/main" id="{3DAC26E5-311D-46C1-90F9-4C159FFA338C}"/>
                </a:ext>
              </a:extLst>
            </p:cNvPr>
            <p:cNvGrpSpPr/>
            <p:nvPr/>
          </p:nvGrpSpPr>
          <p:grpSpPr>
            <a:xfrm>
              <a:off x="1311163" y="5946582"/>
              <a:ext cx="2253791" cy="1088037"/>
              <a:chOff x="1679576" y="5699126"/>
              <a:chExt cx="636588" cy="280988"/>
            </a:xfrm>
          </p:grpSpPr>
          <p:sp>
            <p:nvSpPr>
              <p:cNvPr id="177" name="Rectangle 545">
                <a:extLst>
                  <a:ext uri="{FF2B5EF4-FFF2-40B4-BE49-F238E27FC236}">
                    <a16:creationId xmlns:a16="http://schemas.microsoft.com/office/drawing/2014/main" id="{218EB86B-8306-4139-BAC7-8A68BD3448A2}"/>
                  </a:ext>
                </a:extLst>
              </p:cNvPr>
              <p:cNvSpPr>
                <a:spLocks noChangeArrowheads="1"/>
              </p:cNvSpPr>
              <p:nvPr/>
            </p:nvSpPr>
            <p:spPr bwMode="auto">
              <a:xfrm>
                <a:off x="1738313" y="5737226"/>
                <a:ext cx="261938" cy="587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78" name="Rectangle 546">
                <a:extLst>
                  <a:ext uri="{FF2B5EF4-FFF2-40B4-BE49-F238E27FC236}">
                    <a16:creationId xmlns:a16="http://schemas.microsoft.com/office/drawing/2014/main" id="{B7CAEA12-3639-4E10-A670-5D639CF8F7E4}"/>
                  </a:ext>
                </a:extLst>
              </p:cNvPr>
              <p:cNvSpPr>
                <a:spLocks noChangeArrowheads="1"/>
              </p:cNvSpPr>
              <p:nvPr/>
            </p:nvSpPr>
            <p:spPr bwMode="auto">
              <a:xfrm>
                <a:off x="2000251" y="5775326"/>
                <a:ext cx="315913" cy="87313"/>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79" name="Rectangle 547">
                <a:extLst>
                  <a:ext uri="{FF2B5EF4-FFF2-40B4-BE49-F238E27FC236}">
                    <a16:creationId xmlns:a16="http://schemas.microsoft.com/office/drawing/2014/main" id="{5D12D2D3-2809-40AB-AAC4-326608E5E7AE}"/>
                  </a:ext>
                </a:extLst>
              </p:cNvPr>
              <p:cNvSpPr>
                <a:spLocks noChangeArrowheads="1"/>
              </p:cNvSpPr>
              <p:nvPr/>
            </p:nvSpPr>
            <p:spPr bwMode="auto">
              <a:xfrm>
                <a:off x="1738313" y="5737226"/>
                <a:ext cx="261938" cy="3810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0" name="Rectangle 548">
                <a:extLst>
                  <a:ext uri="{FF2B5EF4-FFF2-40B4-BE49-F238E27FC236}">
                    <a16:creationId xmlns:a16="http://schemas.microsoft.com/office/drawing/2014/main" id="{9D9E5BE4-053D-4C75-BAA5-949B0A24BEB6}"/>
                  </a:ext>
                </a:extLst>
              </p:cNvPr>
              <p:cNvSpPr>
                <a:spLocks noChangeArrowheads="1"/>
              </p:cNvSpPr>
              <p:nvPr/>
            </p:nvSpPr>
            <p:spPr bwMode="auto">
              <a:xfrm>
                <a:off x="2027238" y="5862639"/>
                <a:ext cx="257175" cy="1174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1" name="Freeform 549">
                <a:extLst>
                  <a:ext uri="{FF2B5EF4-FFF2-40B4-BE49-F238E27FC236}">
                    <a16:creationId xmlns:a16="http://schemas.microsoft.com/office/drawing/2014/main" id="{0B3D1655-515D-4391-9320-FB15AE8A8BB3}"/>
                  </a:ext>
                </a:extLst>
              </p:cNvPr>
              <p:cNvSpPr>
                <a:spLocks/>
              </p:cNvSpPr>
              <p:nvPr/>
            </p:nvSpPr>
            <p:spPr bwMode="auto">
              <a:xfrm>
                <a:off x="1714501" y="5716589"/>
                <a:ext cx="312738" cy="263525"/>
              </a:xfrm>
              <a:custGeom>
                <a:avLst/>
                <a:gdLst>
                  <a:gd name="T0" fmla="*/ 197 w 197"/>
                  <a:gd name="T1" fmla="*/ 74 h 166"/>
                  <a:gd name="T2" fmla="*/ 99 w 197"/>
                  <a:gd name="T3" fmla="*/ 0 h 166"/>
                  <a:gd name="T4" fmla="*/ 0 w 197"/>
                  <a:gd name="T5" fmla="*/ 74 h 166"/>
                  <a:gd name="T6" fmla="*/ 0 w 197"/>
                  <a:gd name="T7" fmla="*/ 166 h 166"/>
                  <a:gd name="T8" fmla="*/ 197 w 197"/>
                  <a:gd name="T9" fmla="*/ 166 h 166"/>
                  <a:gd name="T10" fmla="*/ 197 w 197"/>
                  <a:gd name="T11" fmla="*/ 74 h 166"/>
                </a:gdLst>
                <a:ahLst/>
                <a:cxnLst>
                  <a:cxn ang="0">
                    <a:pos x="T0" y="T1"/>
                  </a:cxn>
                  <a:cxn ang="0">
                    <a:pos x="T2" y="T3"/>
                  </a:cxn>
                  <a:cxn ang="0">
                    <a:pos x="T4" y="T5"/>
                  </a:cxn>
                  <a:cxn ang="0">
                    <a:pos x="T6" y="T7"/>
                  </a:cxn>
                  <a:cxn ang="0">
                    <a:pos x="T8" y="T9"/>
                  </a:cxn>
                  <a:cxn ang="0">
                    <a:pos x="T10" y="T11"/>
                  </a:cxn>
                </a:cxnLst>
                <a:rect l="0" t="0" r="r" b="b"/>
                <a:pathLst>
                  <a:path w="197" h="166">
                    <a:moveTo>
                      <a:pt x="197" y="74"/>
                    </a:moveTo>
                    <a:lnTo>
                      <a:pt x="99" y="0"/>
                    </a:lnTo>
                    <a:lnTo>
                      <a:pt x="0" y="74"/>
                    </a:lnTo>
                    <a:lnTo>
                      <a:pt x="0" y="166"/>
                    </a:lnTo>
                    <a:lnTo>
                      <a:pt x="197" y="166"/>
                    </a:lnTo>
                    <a:lnTo>
                      <a:pt x="197" y="7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2" name="Freeform 550">
                <a:extLst>
                  <a:ext uri="{FF2B5EF4-FFF2-40B4-BE49-F238E27FC236}">
                    <a16:creationId xmlns:a16="http://schemas.microsoft.com/office/drawing/2014/main" id="{61D6E6AE-061E-43A4-873E-09723B44A002}"/>
                  </a:ext>
                </a:extLst>
              </p:cNvPr>
              <p:cNvSpPr>
                <a:spLocks/>
              </p:cNvSpPr>
              <p:nvPr/>
            </p:nvSpPr>
            <p:spPr bwMode="auto">
              <a:xfrm>
                <a:off x="2027238" y="5862639"/>
                <a:ext cx="160338" cy="117475"/>
              </a:xfrm>
              <a:custGeom>
                <a:avLst/>
                <a:gdLst>
                  <a:gd name="T0" fmla="*/ 0 w 101"/>
                  <a:gd name="T1" fmla="*/ 0 h 74"/>
                  <a:gd name="T2" fmla="*/ 0 w 101"/>
                  <a:gd name="T3" fmla="*/ 0 h 74"/>
                  <a:gd name="T4" fmla="*/ 0 w 101"/>
                  <a:gd name="T5" fmla="*/ 74 h 74"/>
                  <a:gd name="T6" fmla="*/ 101 w 101"/>
                  <a:gd name="T7" fmla="*/ 74 h 74"/>
                  <a:gd name="T8" fmla="*/ 0 w 101"/>
                  <a:gd name="T9" fmla="*/ 0 h 74"/>
                </a:gdLst>
                <a:ahLst/>
                <a:cxnLst>
                  <a:cxn ang="0">
                    <a:pos x="T0" y="T1"/>
                  </a:cxn>
                  <a:cxn ang="0">
                    <a:pos x="T2" y="T3"/>
                  </a:cxn>
                  <a:cxn ang="0">
                    <a:pos x="T4" y="T5"/>
                  </a:cxn>
                  <a:cxn ang="0">
                    <a:pos x="T6" y="T7"/>
                  </a:cxn>
                  <a:cxn ang="0">
                    <a:pos x="T8" y="T9"/>
                  </a:cxn>
                </a:cxnLst>
                <a:rect l="0" t="0" r="r" b="b"/>
                <a:pathLst>
                  <a:path w="101" h="74">
                    <a:moveTo>
                      <a:pt x="0" y="0"/>
                    </a:moveTo>
                    <a:lnTo>
                      <a:pt x="0" y="0"/>
                    </a:lnTo>
                    <a:lnTo>
                      <a:pt x="0" y="74"/>
                    </a:lnTo>
                    <a:lnTo>
                      <a:pt x="101" y="74"/>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3" name="Rectangle 551">
                <a:extLst>
                  <a:ext uri="{FF2B5EF4-FFF2-40B4-BE49-F238E27FC236}">
                    <a16:creationId xmlns:a16="http://schemas.microsoft.com/office/drawing/2014/main" id="{2E4F6108-53AA-4BCB-94EE-5154FB4FC746}"/>
                  </a:ext>
                </a:extLst>
              </p:cNvPr>
              <p:cNvSpPr>
                <a:spLocks noChangeArrowheads="1"/>
              </p:cNvSpPr>
              <p:nvPr/>
            </p:nvSpPr>
            <p:spPr bwMode="auto">
              <a:xfrm>
                <a:off x="2070101" y="5730876"/>
                <a:ext cx="33338"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4" name="Rectangle 552">
                <a:extLst>
                  <a:ext uri="{FF2B5EF4-FFF2-40B4-BE49-F238E27FC236}">
                    <a16:creationId xmlns:a16="http://schemas.microsoft.com/office/drawing/2014/main" id="{50C4C244-1E90-4360-833E-9FAD404D1D67}"/>
                  </a:ext>
                </a:extLst>
              </p:cNvPr>
              <p:cNvSpPr>
                <a:spLocks noChangeArrowheads="1"/>
              </p:cNvSpPr>
              <p:nvPr/>
            </p:nvSpPr>
            <p:spPr bwMode="auto">
              <a:xfrm>
                <a:off x="2187576" y="5880101"/>
                <a:ext cx="6350"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5" name="Freeform 553">
                <a:extLst>
                  <a:ext uri="{FF2B5EF4-FFF2-40B4-BE49-F238E27FC236}">
                    <a16:creationId xmlns:a16="http://schemas.microsoft.com/office/drawing/2014/main" id="{A9E5D2E8-63A4-49EB-8CE2-DC8446C1ABDF}"/>
                  </a:ext>
                </a:extLst>
              </p:cNvPr>
              <p:cNvSpPr>
                <a:spLocks/>
              </p:cNvSpPr>
              <p:nvPr/>
            </p:nvSpPr>
            <p:spPr bwMode="auto">
              <a:xfrm>
                <a:off x="1679576" y="5699126"/>
                <a:ext cx="390525" cy="149225"/>
              </a:xfrm>
              <a:custGeom>
                <a:avLst/>
                <a:gdLst>
                  <a:gd name="T0" fmla="*/ 121 w 246"/>
                  <a:gd name="T1" fmla="*/ 11 h 94"/>
                  <a:gd name="T2" fmla="*/ 230 w 246"/>
                  <a:gd name="T3" fmla="*/ 94 h 94"/>
                  <a:gd name="T4" fmla="*/ 246 w 246"/>
                  <a:gd name="T5" fmla="*/ 94 h 94"/>
                  <a:gd name="T6" fmla="*/ 121 w 246"/>
                  <a:gd name="T7" fmla="*/ 0 h 94"/>
                  <a:gd name="T8" fmla="*/ 0 w 246"/>
                  <a:gd name="T9" fmla="*/ 90 h 94"/>
                  <a:gd name="T10" fmla="*/ 15 w 246"/>
                  <a:gd name="T11" fmla="*/ 90 h 94"/>
                  <a:gd name="T12" fmla="*/ 121 w 2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246" h="94">
                    <a:moveTo>
                      <a:pt x="121" y="11"/>
                    </a:moveTo>
                    <a:lnTo>
                      <a:pt x="230" y="94"/>
                    </a:lnTo>
                    <a:lnTo>
                      <a:pt x="246" y="94"/>
                    </a:lnTo>
                    <a:lnTo>
                      <a:pt x="121" y="0"/>
                    </a:lnTo>
                    <a:lnTo>
                      <a:pt x="0" y="90"/>
                    </a:lnTo>
                    <a:lnTo>
                      <a:pt x="15" y="90"/>
                    </a:lnTo>
                    <a:lnTo>
                      <a:pt x="121" y="1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6" name="Rectangle 554">
                <a:extLst>
                  <a:ext uri="{FF2B5EF4-FFF2-40B4-BE49-F238E27FC236}">
                    <a16:creationId xmlns:a16="http://schemas.microsoft.com/office/drawing/2014/main" id="{071540A3-32AF-446C-A319-43C9EE8CAFC8}"/>
                  </a:ext>
                </a:extLst>
              </p:cNvPr>
              <p:cNvSpPr>
                <a:spLocks noChangeArrowheads="1"/>
              </p:cNvSpPr>
              <p:nvPr/>
            </p:nvSpPr>
            <p:spPr bwMode="auto">
              <a:xfrm>
                <a:off x="1836738" y="5868989"/>
                <a:ext cx="61913" cy="1111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7" name="Rectangle 555">
                <a:extLst>
                  <a:ext uri="{FF2B5EF4-FFF2-40B4-BE49-F238E27FC236}">
                    <a16:creationId xmlns:a16="http://schemas.microsoft.com/office/drawing/2014/main" id="{4455C42D-422B-4BEF-8121-0C0ABDFB74C0}"/>
                  </a:ext>
                </a:extLst>
              </p:cNvPr>
              <p:cNvSpPr>
                <a:spLocks noChangeArrowheads="1"/>
              </p:cNvSpPr>
              <p:nvPr/>
            </p:nvSpPr>
            <p:spPr bwMode="auto">
              <a:xfrm>
                <a:off x="1735138" y="5886451"/>
                <a:ext cx="76200"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8" name="Rectangle 556">
                <a:extLst>
                  <a:ext uri="{FF2B5EF4-FFF2-40B4-BE49-F238E27FC236}">
                    <a16:creationId xmlns:a16="http://schemas.microsoft.com/office/drawing/2014/main" id="{08572A55-62E2-4126-9BE8-8965649854E2}"/>
                  </a:ext>
                </a:extLst>
              </p:cNvPr>
              <p:cNvSpPr>
                <a:spLocks noChangeArrowheads="1"/>
              </p:cNvSpPr>
              <p:nvPr/>
            </p:nvSpPr>
            <p:spPr bwMode="auto">
              <a:xfrm>
                <a:off x="1922463" y="5886451"/>
                <a:ext cx="77788"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9" name="Rectangle 557">
                <a:extLst>
                  <a:ext uri="{FF2B5EF4-FFF2-40B4-BE49-F238E27FC236}">
                    <a16:creationId xmlns:a16="http://schemas.microsoft.com/office/drawing/2014/main" id="{FC047E1F-A168-4181-8F9F-2FDEBD6C2BC0}"/>
                  </a:ext>
                </a:extLst>
              </p:cNvPr>
              <p:cNvSpPr>
                <a:spLocks noChangeArrowheads="1"/>
              </p:cNvSpPr>
              <p:nvPr/>
            </p:nvSpPr>
            <p:spPr bwMode="auto">
              <a:xfrm>
                <a:off x="2128838" y="5886451"/>
                <a:ext cx="125413"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grpSp>
        <p:grpSp>
          <p:nvGrpSpPr>
            <p:cNvPr id="190" name="Group 189">
              <a:extLst>
                <a:ext uri="{FF2B5EF4-FFF2-40B4-BE49-F238E27FC236}">
                  <a16:creationId xmlns:a16="http://schemas.microsoft.com/office/drawing/2014/main" id="{FCB604BE-4D4D-4616-B33A-4A22E7DF8F86}"/>
                </a:ext>
              </a:extLst>
            </p:cNvPr>
            <p:cNvGrpSpPr/>
            <p:nvPr/>
          </p:nvGrpSpPr>
          <p:grpSpPr>
            <a:xfrm>
              <a:off x="11580707" y="5791148"/>
              <a:ext cx="854886" cy="1243471"/>
              <a:chOff x="8737777" y="3526557"/>
              <a:chExt cx="637237" cy="1062428"/>
            </a:xfrm>
          </p:grpSpPr>
          <p:sp>
            <p:nvSpPr>
              <p:cNvPr id="191" name="Rectangle 463">
                <a:extLst>
                  <a:ext uri="{FF2B5EF4-FFF2-40B4-BE49-F238E27FC236}">
                    <a16:creationId xmlns:a16="http://schemas.microsoft.com/office/drawing/2014/main" id="{54E1B924-5E06-45EF-95DE-F5BD29874FDD}"/>
                  </a:ext>
                </a:extLst>
              </p:cNvPr>
              <p:cNvSpPr>
                <a:spLocks noChangeArrowheads="1"/>
              </p:cNvSpPr>
              <p:nvPr/>
            </p:nvSpPr>
            <p:spPr bwMode="auto">
              <a:xfrm>
                <a:off x="8737777" y="3526557"/>
                <a:ext cx="637237" cy="105175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2" name="Rectangle 464">
                <a:extLst>
                  <a:ext uri="{FF2B5EF4-FFF2-40B4-BE49-F238E27FC236}">
                    <a16:creationId xmlns:a16="http://schemas.microsoft.com/office/drawing/2014/main" id="{52775130-F017-4873-BD7F-BE4EB2557F1B}"/>
                  </a:ext>
                </a:extLst>
              </p:cNvPr>
              <p:cNvSpPr>
                <a:spLocks noChangeArrowheads="1"/>
              </p:cNvSpPr>
              <p:nvPr/>
            </p:nvSpPr>
            <p:spPr bwMode="auto">
              <a:xfrm>
                <a:off x="882953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3" name="Rectangle 465">
                <a:extLst>
                  <a:ext uri="{FF2B5EF4-FFF2-40B4-BE49-F238E27FC236}">
                    <a16:creationId xmlns:a16="http://schemas.microsoft.com/office/drawing/2014/main" id="{1DE99EA3-9C05-4F73-91E6-5B9294514525}"/>
                  </a:ext>
                </a:extLst>
              </p:cNvPr>
              <p:cNvSpPr>
                <a:spLocks noChangeArrowheads="1"/>
              </p:cNvSpPr>
              <p:nvPr/>
            </p:nvSpPr>
            <p:spPr bwMode="auto">
              <a:xfrm>
                <a:off x="896208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4" name="Rectangle 466">
                <a:extLst>
                  <a:ext uri="{FF2B5EF4-FFF2-40B4-BE49-F238E27FC236}">
                    <a16:creationId xmlns:a16="http://schemas.microsoft.com/office/drawing/2014/main" id="{3DE5A02C-5071-4333-9AEF-7C620E2D22C5}"/>
                  </a:ext>
                </a:extLst>
              </p:cNvPr>
              <p:cNvSpPr>
                <a:spLocks noChangeArrowheads="1"/>
              </p:cNvSpPr>
              <p:nvPr/>
            </p:nvSpPr>
            <p:spPr bwMode="auto">
              <a:xfrm>
                <a:off x="909462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5" name="Rectangle 467">
                <a:extLst>
                  <a:ext uri="{FF2B5EF4-FFF2-40B4-BE49-F238E27FC236}">
                    <a16:creationId xmlns:a16="http://schemas.microsoft.com/office/drawing/2014/main" id="{292F2099-41CC-46F1-846A-148FE414F0F7}"/>
                  </a:ext>
                </a:extLst>
              </p:cNvPr>
              <p:cNvSpPr>
                <a:spLocks noChangeArrowheads="1"/>
              </p:cNvSpPr>
              <p:nvPr/>
            </p:nvSpPr>
            <p:spPr bwMode="auto">
              <a:xfrm>
                <a:off x="922717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6" name="Rectangle 468">
                <a:extLst>
                  <a:ext uri="{FF2B5EF4-FFF2-40B4-BE49-F238E27FC236}">
                    <a16:creationId xmlns:a16="http://schemas.microsoft.com/office/drawing/2014/main" id="{50103706-124B-43A6-B154-B7EAFED9CEB6}"/>
                  </a:ext>
                </a:extLst>
              </p:cNvPr>
              <p:cNvSpPr>
                <a:spLocks noChangeArrowheads="1"/>
              </p:cNvSpPr>
              <p:nvPr/>
            </p:nvSpPr>
            <p:spPr bwMode="auto">
              <a:xfrm>
                <a:off x="882953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7" name="Rectangle 469">
                <a:extLst>
                  <a:ext uri="{FF2B5EF4-FFF2-40B4-BE49-F238E27FC236}">
                    <a16:creationId xmlns:a16="http://schemas.microsoft.com/office/drawing/2014/main" id="{CFEB6D79-8810-4A89-8BB9-5CC14684D006}"/>
                  </a:ext>
                </a:extLst>
              </p:cNvPr>
              <p:cNvSpPr>
                <a:spLocks noChangeArrowheads="1"/>
              </p:cNvSpPr>
              <p:nvPr/>
            </p:nvSpPr>
            <p:spPr bwMode="auto">
              <a:xfrm>
                <a:off x="896208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8" name="Rectangle 470">
                <a:extLst>
                  <a:ext uri="{FF2B5EF4-FFF2-40B4-BE49-F238E27FC236}">
                    <a16:creationId xmlns:a16="http://schemas.microsoft.com/office/drawing/2014/main" id="{A49CA060-16AE-4750-A61C-F62E0E386516}"/>
                  </a:ext>
                </a:extLst>
              </p:cNvPr>
              <p:cNvSpPr>
                <a:spLocks noChangeArrowheads="1"/>
              </p:cNvSpPr>
              <p:nvPr/>
            </p:nvSpPr>
            <p:spPr bwMode="auto">
              <a:xfrm>
                <a:off x="909462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9" name="Rectangle 471">
                <a:extLst>
                  <a:ext uri="{FF2B5EF4-FFF2-40B4-BE49-F238E27FC236}">
                    <a16:creationId xmlns:a16="http://schemas.microsoft.com/office/drawing/2014/main" id="{B6DCB3A0-3274-491F-93F9-9F49701B1E6C}"/>
                  </a:ext>
                </a:extLst>
              </p:cNvPr>
              <p:cNvSpPr>
                <a:spLocks noChangeArrowheads="1"/>
              </p:cNvSpPr>
              <p:nvPr/>
            </p:nvSpPr>
            <p:spPr bwMode="auto">
              <a:xfrm>
                <a:off x="922717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0" name="Freeform 472">
                <a:extLst>
                  <a:ext uri="{FF2B5EF4-FFF2-40B4-BE49-F238E27FC236}">
                    <a16:creationId xmlns:a16="http://schemas.microsoft.com/office/drawing/2014/main" id="{80B89128-D2D4-4102-A5FA-0A30EDCB5A66}"/>
                  </a:ext>
                </a:extLst>
              </p:cNvPr>
              <p:cNvSpPr>
                <a:spLocks/>
              </p:cNvSpPr>
              <p:nvPr/>
            </p:nvSpPr>
            <p:spPr bwMode="auto">
              <a:xfrm>
                <a:off x="8982475" y="4322043"/>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01" name="Group 200">
              <a:extLst>
                <a:ext uri="{FF2B5EF4-FFF2-40B4-BE49-F238E27FC236}">
                  <a16:creationId xmlns:a16="http://schemas.microsoft.com/office/drawing/2014/main" id="{1E12CF72-4B97-4839-BB81-9CD9C260E61A}"/>
                </a:ext>
              </a:extLst>
            </p:cNvPr>
            <p:cNvGrpSpPr/>
            <p:nvPr/>
          </p:nvGrpSpPr>
          <p:grpSpPr>
            <a:xfrm>
              <a:off x="6295954" y="5247129"/>
              <a:ext cx="2098358" cy="1787490"/>
              <a:chOff x="5257800" y="2695151"/>
              <a:chExt cx="1305058" cy="1697754"/>
            </a:xfrm>
          </p:grpSpPr>
          <p:sp>
            <p:nvSpPr>
              <p:cNvPr id="202" name="Freeform 429">
                <a:extLst>
                  <a:ext uri="{FF2B5EF4-FFF2-40B4-BE49-F238E27FC236}">
                    <a16:creationId xmlns:a16="http://schemas.microsoft.com/office/drawing/2014/main" id="{3A2F833C-B155-48F7-8F5A-13C536C1878B}"/>
                  </a:ext>
                </a:extLst>
              </p:cNvPr>
              <p:cNvSpPr>
                <a:spLocks noEditPoints="1"/>
              </p:cNvSpPr>
              <p:nvPr/>
            </p:nvSpPr>
            <p:spPr bwMode="auto">
              <a:xfrm>
                <a:off x="5701317" y="3197003"/>
                <a:ext cx="300777" cy="384397"/>
              </a:xfrm>
              <a:custGeom>
                <a:avLst/>
                <a:gdLst>
                  <a:gd name="T0" fmla="*/ 0 w 27"/>
                  <a:gd name="T1" fmla="*/ 0 h 33"/>
                  <a:gd name="T2" fmla="*/ 0 w 27"/>
                  <a:gd name="T3" fmla="*/ 33 h 33"/>
                  <a:gd name="T4" fmla="*/ 27 w 27"/>
                  <a:gd name="T5" fmla="*/ 33 h 33"/>
                  <a:gd name="T6" fmla="*/ 27 w 27"/>
                  <a:gd name="T7" fmla="*/ 0 h 33"/>
                  <a:gd name="T8" fmla="*/ 0 w 27"/>
                  <a:gd name="T9" fmla="*/ 0 h 33"/>
                  <a:gd name="T10" fmla="*/ 14 w 27"/>
                  <a:gd name="T11" fmla="*/ 21 h 33"/>
                  <a:gd name="T12" fmla="*/ 6 w 27"/>
                  <a:gd name="T13" fmla="*/ 14 h 33"/>
                  <a:gd name="T14" fmla="*/ 14 w 27"/>
                  <a:gd name="T15" fmla="*/ 7 h 33"/>
                  <a:gd name="T16" fmla="*/ 21 w 27"/>
                  <a:gd name="T17" fmla="*/ 14 h 33"/>
                  <a:gd name="T18" fmla="*/ 14 w 27"/>
                  <a:gd name="T19"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3">
                    <a:moveTo>
                      <a:pt x="0" y="0"/>
                    </a:moveTo>
                    <a:cubicBezTo>
                      <a:pt x="0" y="33"/>
                      <a:pt x="0" y="33"/>
                      <a:pt x="0" y="33"/>
                    </a:cubicBezTo>
                    <a:cubicBezTo>
                      <a:pt x="27" y="33"/>
                      <a:pt x="27" y="33"/>
                      <a:pt x="27" y="33"/>
                    </a:cubicBezTo>
                    <a:cubicBezTo>
                      <a:pt x="27" y="0"/>
                      <a:pt x="27" y="0"/>
                      <a:pt x="27" y="0"/>
                    </a:cubicBezTo>
                    <a:lnTo>
                      <a:pt x="0" y="0"/>
                    </a:lnTo>
                    <a:close/>
                    <a:moveTo>
                      <a:pt x="14" y="21"/>
                    </a:moveTo>
                    <a:cubicBezTo>
                      <a:pt x="10" y="21"/>
                      <a:pt x="6" y="18"/>
                      <a:pt x="6" y="14"/>
                    </a:cubicBezTo>
                    <a:cubicBezTo>
                      <a:pt x="6" y="10"/>
                      <a:pt x="10" y="7"/>
                      <a:pt x="14" y="7"/>
                    </a:cubicBezTo>
                    <a:cubicBezTo>
                      <a:pt x="18" y="7"/>
                      <a:pt x="21" y="10"/>
                      <a:pt x="21" y="14"/>
                    </a:cubicBezTo>
                    <a:cubicBezTo>
                      <a:pt x="21" y="18"/>
                      <a:pt x="18" y="21"/>
                      <a:pt x="14" y="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3" name="Freeform 432">
                <a:extLst>
                  <a:ext uri="{FF2B5EF4-FFF2-40B4-BE49-F238E27FC236}">
                    <a16:creationId xmlns:a16="http://schemas.microsoft.com/office/drawing/2014/main" id="{1144744E-EAD9-491E-9D62-BA7CB1470F2C}"/>
                  </a:ext>
                </a:extLst>
              </p:cNvPr>
              <p:cNvSpPr>
                <a:spLocks/>
              </p:cNvSpPr>
              <p:nvPr/>
            </p:nvSpPr>
            <p:spPr bwMode="auto">
              <a:xfrm>
                <a:off x="5701317" y="3020823"/>
                <a:ext cx="300777" cy="149488"/>
              </a:xfrm>
              <a:custGeom>
                <a:avLst/>
                <a:gdLst>
                  <a:gd name="T0" fmla="*/ 59 w 59"/>
                  <a:gd name="T1" fmla="*/ 28 h 28"/>
                  <a:gd name="T2" fmla="*/ 0 w 59"/>
                  <a:gd name="T3" fmla="*/ 28 h 28"/>
                  <a:gd name="T4" fmla="*/ 22 w 59"/>
                  <a:gd name="T5" fmla="*/ 0 h 28"/>
                  <a:gd name="T6" fmla="*/ 38 w 59"/>
                  <a:gd name="T7" fmla="*/ 0 h 28"/>
                  <a:gd name="T8" fmla="*/ 59 w 59"/>
                  <a:gd name="T9" fmla="*/ 28 h 28"/>
                </a:gdLst>
                <a:ahLst/>
                <a:cxnLst>
                  <a:cxn ang="0">
                    <a:pos x="T0" y="T1"/>
                  </a:cxn>
                  <a:cxn ang="0">
                    <a:pos x="T2" y="T3"/>
                  </a:cxn>
                  <a:cxn ang="0">
                    <a:pos x="T4" y="T5"/>
                  </a:cxn>
                  <a:cxn ang="0">
                    <a:pos x="T6" y="T7"/>
                  </a:cxn>
                  <a:cxn ang="0">
                    <a:pos x="T8" y="T9"/>
                  </a:cxn>
                </a:cxnLst>
                <a:rect l="0" t="0" r="r" b="b"/>
                <a:pathLst>
                  <a:path w="59" h="28">
                    <a:moveTo>
                      <a:pt x="59" y="28"/>
                    </a:moveTo>
                    <a:lnTo>
                      <a:pt x="0" y="28"/>
                    </a:lnTo>
                    <a:lnTo>
                      <a:pt x="22" y="0"/>
                    </a:lnTo>
                    <a:lnTo>
                      <a:pt x="38" y="0"/>
                    </a:lnTo>
                    <a:lnTo>
                      <a:pt x="59"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4" name="Freeform 433">
                <a:extLst>
                  <a:ext uri="{FF2B5EF4-FFF2-40B4-BE49-F238E27FC236}">
                    <a16:creationId xmlns:a16="http://schemas.microsoft.com/office/drawing/2014/main" id="{D875B472-EA51-481B-A107-8902B4813544}"/>
                  </a:ext>
                </a:extLst>
              </p:cNvPr>
              <p:cNvSpPr>
                <a:spLocks noEditPoints="1"/>
              </p:cNvSpPr>
              <p:nvPr/>
            </p:nvSpPr>
            <p:spPr bwMode="auto">
              <a:xfrm>
                <a:off x="5813471" y="2855317"/>
                <a:ext cx="91762" cy="154828"/>
              </a:xfrm>
              <a:custGeom>
                <a:avLst/>
                <a:gdLst>
                  <a:gd name="T0" fmla="*/ 4 w 8"/>
                  <a:gd name="T1" fmla="*/ 0 h 13"/>
                  <a:gd name="T2" fmla="*/ 0 w 8"/>
                  <a:gd name="T3" fmla="*/ 4 h 13"/>
                  <a:gd name="T4" fmla="*/ 0 w 8"/>
                  <a:gd name="T5" fmla="*/ 13 h 13"/>
                  <a:gd name="T6" fmla="*/ 8 w 8"/>
                  <a:gd name="T7" fmla="*/ 13 h 13"/>
                  <a:gd name="T8" fmla="*/ 8 w 8"/>
                  <a:gd name="T9" fmla="*/ 4 h 13"/>
                  <a:gd name="T10" fmla="*/ 4 w 8"/>
                  <a:gd name="T11" fmla="*/ 0 h 13"/>
                  <a:gd name="T12" fmla="*/ 5 w 8"/>
                  <a:gd name="T13" fmla="*/ 10 h 13"/>
                  <a:gd name="T14" fmla="*/ 3 w 8"/>
                  <a:gd name="T15" fmla="*/ 10 h 13"/>
                  <a:gd name="T16" fmla="*/ 3 w 8"/>
                  <a:gd name="T17" fmla="*/ 6 h 13"/>
                  <a:gd name="T18" fmla="*/ 5 w 8"/>
                  <a:gd name="T19" fmla="*/ 6 h 13"/>
                  <a:gd name="T20" fmla="*/ 5 w 8"/>
                  <a:gd name="T2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4" y="0"/>
                    </a:moveTo>
                    <a:cubicBezTo>
                      <a:pt x="1" y="0"/>
                      <a:pt x="0" y="2"/>
                      <a:pt x="0" y="4"/>
                    </a:cubicBezTo>
                    <a:cubicBezTo>
                      <a:pt x="0" y="13"/>
                      <a:pt x="0" y="13"/>
                      <a:pt x="0" y="13"/>
                    </a:cubicBezTo>
                    <a:cubicBezTo>
                      <a:pt x="8" y="13"/>
                      <a:pt x="8" y="13"/>
                      <a:pt x="8" y="13"/>
                    </a:cubicBezTo>
                    <a:cubicBezTo>
                      <a:pt x="8" y="4"/>
                      <a:pt x="8" y="4"/>
                      <a:pt x="8" y="4"/>
                    </a:cubicBezTo>
                    <a:cubicBezTo>
                      <a:pt x="8" y="2"/>
                      <a:pt x="6" y="0"/>
                      <a:pt x="4" y="0"/>
                    </a:cubicBezTo>
                    <a:close/>
                    <a:moveTo>
                      <a:pt x="5" y="10"/>
                    </a:moveTo>
                    <a:cubicBezTo>
                      <a:pt x="3" y="10"/>
                      <a:pt x="3" y="10"/>
                      <a:pt x="3" y="10"/>
                    </a:cubicBezTo>
                    <a:cubicBezTo>
                      <a:pt x="3" y="6"/>
                      <a:pt x="3" y="6"/>
                      <a:pt x="3" y="6"/>
                    </a:cubicBezTo>
                    <a:cubicBezTo>
                      <a:pt x="5" y="6"/>
                      <a:pt x="5" y="6"/>
                      <a:pt x="5" y="6"/>
                    </a:cubicBezTo>
                    <a:lnTo>
                      <a:pt x="5"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5" name="Rectangle 434">
                <a:extLst>
                  <a:ext uri="{FF2B5EF4-FFF2-40B4-BE49-F238E27FC236}">
                    <a16:creationId xmlns:a16="http://schemas.microsoft.com/office/drawing/2014/main" id="{4FCFC067-0DC6-425C-A8C6-BF0740AC21FA}"/>
                  </a:ext>
                </a:extLst>
              </p:cNvPr>
              <p:cNvSpPr>
                <a:spLocks noChangeArrowheads="1"/>
              </p:cNvSpPr>
              <p:nvPr/>
            </p:nvSpPr>
            <p:spPr bwMode="auto">
              <a:xfrm>
                <a:off x="5849154" y="2695151"/>
                <a:ext cx="10196" cy="17618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6" name="Freeform 435">
                <a:extLst>
                  <a:ext uri="{FF2B5EF4-FFF2-40B4-BE49-F238E27FC236}">
                    <a16:creationId xmlns:a16="http://schemas.microsoft.com/office/drawing/2014/main" id="{5C786F39-3720-4B7C-AA74-1A1377A836AB}"/>
                  </a:ext>
                </a:extLst>
              </p:cNvPr>
              <p:cNvSpPr>
                <a:spLocks/>
              </p:cNvSpPr>
              <p:nvPr/>
            </p:nvSpPr>
            <p:spPr bwMode="auto">
              <a:xfrm>
                <a:off x="5849154" y="2695151"/>
                <a:ext cx="10196" cy="176184"/>
              </a:xfrm>
              <a:custGeom>
                <a:avLst/>
                <a:gdLst>
                  <a:gd name="T0" fmla="*/ 2 w 2"/>
                  <a:gd name="T1" fmla="*/ 33 h 33"/>
                  <a:gd name="T2" fmla="*/ 2 w 2"/>
                  <a:gd name="T3" fmla="*/ 0 h 33"/>
                  <a:gd name="T4" fmla="*/ 0 w 2"/>
                  <a:gd name="T5" fmla="*/ 0 h 33"/>
                  <a:gd name="T6" fmla="*/ 0 w 2"/>
                  <a:gd name="T7" fmla="*/ 33 h 33"/>
                </a:gdLst>
                <a:ahLst/>
                <a:cxnLst>
                  <a:cxn ang="0">
                    <a:pos x="T0" y="T1"/>
                  </a:cxn>
                  <a:cxn ang="0">
                    <a:pos x="T2" y="T3"/>
                  </a:cxn>
                  <a:cxn ang="0">
                    <a:pos x="T4" y="T5"/>
                  </a:cxn>
                  <a:cxn ang="0">
                    <a:pos x="T6" y="T7"/>
                  </a:cxn>
                </a:cxnLst>
                <a:rect l="0" t="0" r="r" b="b"/>
                <a:pathLst>
                  <a:path w="2" h="33">
                    <a:moveTo>
                      <a:pt x="2" y="33"/>
                    </a:moveTo>
                    <a:lnTo>
                      <a:pt x="2" y="0"/>
                    </a:lnTo>
                    <a:lnTo>
                      <a:pt x="0" y="0"/>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7" name="Freeform 436">
                <a:extLst>
                  <a:ext uri="{FF2B5EF4-FFF2-40B4-BE49-F238E27FC236}">
                    <a16:creationId xmlns:a16="http://schemas.microsoft.com/office/drawing/2014/main" id="{CF400856-B604-40F4-A792-B82D441AD9B3}"/>
                  </a:ext>
                </a:extLst>
              </p:cNvPr>
              <p:cNvSpPr>
                <a:spLocks/>
              </p:cNvSpPr>
              <p:nvPr/>
            </p:nvSpPr>
            <p:spPr bwMode="auto">
              <a:xfrm>
                <a:off x="5859350" y="2695151"/>
                <a:ext cx="198819" cy="90762"/>
              </a:xfrm>
              <a:custGeom>
                <a:avLst/>
                <a:gdLst>
                  <a:gd name="T0" fmla="*/ 39 w 39"/>
                  <a:gd name="T1" fmla="*/ 17 h 17"/>
                  <a:gd name="T2" fmla="*/ 0 w 39"/>
                  <a:gd name="T3" fmla="*/ 17 h 17"/>
                  <a:gd name="T4" fmla="*/ 0 w 39"/>
                  <a:gd name="T5" fmla="*/ 0 h 17"/>
                  <a:gd name="T6" fmla="*/ 39 w 39"/>
                  <a:gd name="T7" fmla="*/ 0 h 17"/>
                  <a:gd name="T8" fmla="*/ 35 w 39"/>
                  <a:gd name="T9" fmla="*/ 9 h 17"/>
                  <a:gd name="T10" fmla="*/ 39 w 39"/>
                  <a:gd name="T11" fmla="*/ 17 h 17"/>
                </a:gdLst>
                <a:ahLst/>
                <a:cxnLst>
                  <a:cxn ang="0">
                    <a:pos x="T0" y="T1"/>
                  </a:cxn>
                  <a:cxn ang="0">
                    <a:pos x="T2" y="T3"/>
                  </a:cxn>
                  <a:cxn ang="0">
                    <a:pos x="T4" y="T5"/>
                  </a:cxn>
                  <a:cxn ang="0">
                    <a:pos x="T6" y="T7"/>
                  </a:cxn>
                  <a:cxn ang="0">
                    <a:pos x="T8" y="T9"/>
                  </a:cxn>
                  <a:cxn ang="0">
                    <a:pos x="T10" y="T11"/>
                  </a:cxn>
                </a:cxnLst>
                <a:rect l="0" t="0" r="r" b="b"/>
                <a:pathLst>
                  <a:path w="39" h="17">
                    <a:moveTo>
                      <a:pt x="39" y="17"/>
                    </a:moveTo>
                    <a:lnTo>
                      <a:pt x="0" y="17"/>
                    </a:lnTo>
                    <a:lnTo>
                      <a:pt x="0" y="0"/>
                    </a:lnTo>
                    <a:lnTo>
                      <a:pt x="39" y="0"/>
                    </a:lnTo>
                    <a:lnTo>
                      <a:pt x="35" y="9"/>
                    </a:lnTo>
                    <a:lnTo>
                      <a:pt x="39" y="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8" name="Freeform 474">
                <a:extLst>
                  <a:ext uri="{FF2B5EF4-FFF2-40B4-BE49-F238E27FC236}">
                    <a16:creationId xmlns:a16="http://schemas.microsoft.com/office/drawing/2014/main" id="{D6D16C7A-3474-4B7A-B23B-77E94872FB66}"/>
                  </a:ext>
                </a:extLst>
              </p:cNvPr>
              <p:cNvSpPr>
                <a:spLocks noEditPoints="1"/>
              </p:cNvSpPr>
              <p:nvPr/>
            </p:nvSpPr>
            <p:spPr bwMode="auto">
              <a:xfrm>
                <a:off x="5257800" y="3581400"/>
                <a:ext cx="1305058" cy="811505"/>
              </a:xfrm>
              <a:custGeom>
                <a:avLst/>
                <a:gdLst>
                  <a:gd name="T0" fmla="*/ 0 w 117"/>
                  <a:gd name="T1" fmla="*/ 70 h 70"/>
                  <a:gd name="T2" fmla="*/ 34 w 117"/>
                  <a:gd name="T3" fmla="*/ 54 h 70"/>
                  <a:gd name="T4" fmla="*/ 47 w 117"/>
                  <a:gd name="T5" fmla="*/ 54 h 70"/>
                  <a:gd name="T6" fmla="*/ 117 w 117"/>
                  <a:gd name="T7" fmla="*/ 70 h 70"/>
                  <a:gd name="T8" fmla="*/ 0 w 117"/>
                  <a:gd name="T9" fmla="*/ 0 h 70"/>
                  <a:gd name="T10" fmla="*/ 5 w 117"/>
                  <a:gd name="T11" fmla="*/ 38 h 70"/>
                  <a:gd name="T12" fmla="*/ 10 w 117"/>
                  <a:gd name="T13" fmla="*/ 28 h 70"/>
                  <a:gd name="T14" fmla="*/ 10 w 117"/>
                  <a:gd name="T15" fmla="*/ 19 h 70"/>
                  <a:gd name="T16" fmla="*/ 5 w 117"/>
                  <a:gd name="T17" fmla="*/ 9 h 70"/>
                  <a:gd name="T18" fmla="*/ 10 w 117"/>
                  <a:gd name="T19" fmla="*/ 19 h 70"/>
                  <a:gd name="T20" fmla="*/ 17 w 117"/>
                  <a:gd name="T21" fmla="*/ 38 h 70"/>
                  <a:gd name="T22" fmla="*/ 22 w 117"/>
                  <a:gd name="T23" fmla="*/ 28 h 70"/>
                  <a:gd name="T24" fmla="*/ 22 w 117"/>
                  <a:gd name="T25" fmla="*/ 19 h 70"/>
                  <a:gd name="T26" fmla="*/ 17 w 117"/>
                  <a:gd name="T27" fmla="*/ 9 h 70"/>
                  <a:gd name="T28" fmla="*/ 22 w 117"/>
                  <a:gd name="T29" fmla="*/ 19 h 70"/>
                  <a:gd name="T30" fmla="*/ 35 w 117"/>
                  <a:gd name="T31" fmla="*/ 38 h 70"/>
                  <a:gd name="T32" fmla="*/ 29 w 117"/>
                  <a:gd name="T33" fmla="*/ 38 h 70"/>
                  <a:gd name="T34" fmla="*/ 29 w 117"/>
                  <a:gd name="T35" fmla="*/ 28 h 70"/>
                  <a:gd name="T36" fmla="*/ 35 w 117"/>
                  <a:gd name="T37" fmla="*/ 28 h 70"/>
                  <a:gd name="T38" fmla="*/ 35 w 117"/>
                  <a:gd name="T39" fmla="*/ 19 h 70"/>
                  <a:gd name="T40" fmla="*/ 29 w 117"/>
                  <a:gd name="T41" fmla="*/ 19 h 70"/>
                  <a:gd name="T42" fmla="*/ 29 w 117"/>
                  <a:gd name="T43" fmla="*/ 9 h 70"/>
                  <a:gd name="T44" fmla="*/ 35 w 117"/>
                  <a:gd name="T45" fmla="*/ 9 h 70"/>
                  <a:gd name="T46" fmla="*/ 35 w 117"/>
                  <a:gd name="T47" fmla="*/ 19 h 70"/>
                  <a:gd name="T48" fmla="*/ 41 w 117"/>
                  <a:gd name="T49" fmla="*/ 38 h 70"/>
                  <a:gd name="T50" fmla="*/ 47 w 117"/>
                  <a:gd name="T51" fmla="*/ 28 h 70"/>
                  <a:gd name="T52" fmla="*/ 47 w 117"/>
                  <a:gd name="T53" fmla="*/ 19 h 70"/>
                  <a:gd name="T54" fmla="*/ 41 w 117"/>
                  <a:gd name="T55" fmla="*/ 9 h 70"/>
                  <a:gd name="T56" fmla="*/ 47 w 117"/>
                  <a:gd name="T57" fmla="*/ 19 h 70"/>
                  <a:gd name="T58" fmla="*/ 53 w 117"/>
                  <a:gd name="T59" fmla="*/ 38 h 70"/>
                  <a:gd name="T60" fmla="*/ 59 w 117"/>
                  <a:gd name="T61" fmla="*/ 28 h 70"/>
                  <a:gd name="T62" fmla="*/ 59 w 117"/>
                  <a:gd name="T63" fmla="*/ 19 h 70"/>
                  <a:gd name="T64" fmla="*/ 53 w 117"/>
                  <a:gd name="T65" fmla="*/ 9 h 70"/>
                  <a:gd name="T66" fmla="*/ 59 w 117"/>
                  <a:gd name="T67" fmla="*/ 19 h 70"/>
                  <a:gd name="T68" fmla="*/ 65 w 117"/>
                  <a:gd name="T69" fmla="*/ 38 h 70"/>
                  <a:gd name="T70" fmla="*/ 71 w 117"/>
                  <a:gd name="T71" fmla="*/ 28 h 70"/>
                  <a:gd name="T72" fmla="*/ 71 w 117"/>
                  <a:gd name="T73" fmla="*/ 19 h 70"/>
                  <a:gd name="T74" fmla="*/ 65 w 117"/>
                  <a:gd name="T75" fmla="*/ 9 h 70"/>
                  <a:gd name="T76" fmla="*/ 71 w 117"/>
                  <a:gd name="T77" fmla="*/ 19 h 70"/>
                  <a:gd name="T78" fmla="*/ 77 w 117"/>
                  <a:gd name="T79" fmla="*/ 38 h 70"/>
                  <a:gd name="T80" fmla="*/ 83 w 117"/>
                  <a:gd name="T81" fmla="*/ 28 h 70"/>
                  <a:gd name="T82" fmla="*/ 83 w 117"/>
                  <a:gd name="T83" fmla="*/ 19 h 70"/>
                  <a:gd name="T84" fmla="*/ 77 w 117"/>
                  <a:gd name="T85" fmla="*/ 9 h 70"/>
                  <a:gd name="T86" fmla="*/ 83 w 117"/>
                  <a:gd name="T87" fmla="*/ 19 h 70"/>
                  <a:gd name="T88" fmla="*/ 89 w 117"/>
                  <a:gd name="T89" fmla="*/ 38 h 70"/>
                  <a:gd name="T90" fmla="*/ 95 w 117"/>
                  <a:gd name="T91" fmla="*/ 28 h 70"/>
                  <a:gd name="T92" fmla="*/ 95 w 117"/>
                  <a:gd name="T93" fmla="*/ 19 h 70"/>
                  <a:gd name="T94" fmla="*/ 89 w 117"/>
                  <a:gd name="T95" fmla="*/ 9 h 70"/>
                  <a:gd name="T96" fmla="*/ 95 w 117"/>
                  <a:gd name="T97" fmla="*/ 19 h 70"/>
                  <a:gd name="T98" fmla="*/ 101 w 117"/>
                  <a:gd name="T99" fmla="*/ 38 h 70"/>
                  <a:gd name="T100" fmla="*/ 107 w 117"/>
                  <a:gd name="T101" fmla="*/ 28 h 70"/>
                  <a:gd name="T102" fmla="*/ 107 w 117"/>
                  <a:gd name="T103" fmla="*/ 19 h 70"/>
                  <a:gd name="T104" fmla="*/ 101 w 117"/>
                  <a:gd name="T105" fmla="*/ 9 h 70"/>
                  <a:gd name="T106" fmla="*/ 107 w 117"/>
                  <a:gd name="T107" fmla="*/ 1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70">
                    <a:moveTo>
                      <a:pt x="0" y="0"/>
                    </a:moveTo>
                    <a:cubicBezTo>
                      <a:pt x="0" y="70"/>
                      <a:pt x="0" y="70"/>
                      <a:pt x="0" y="70"/>
                    </a:cubicBezTo>
                    <a:cubicBezTo>
                      <a:pt x="34" y="70"/>
                      <a:pt x="34" y="70"/>
                      <a:pt x="34" y="70"/>
                    </a:cubicBezTo>
                    <a:cubicBezTo>
                      <a:pt x="34" y="54"/>
                      <a:pt x="34" y="54"/>
                      <a:pt x="34" y="54"/>
                    </a:cubicBezTo>
                    <a:cubicBezTo>
                      <a:pt x="34" y="51"/>
                      <a:pt x="37" y="48"/>
                      <a:pt x="41" y="48"/>
                    </a:cubicBezTo>
                    <a:cubicBezTo>
                      <a:pt x="44" y="48"/>
                      <a:pt x="47" y="51"/>
                      <a:pt x="47" y="54"/>
                    </a:cubicBezTo>
                    <a:cubicBezTo>
                      <a:pt x="47" y="70"/>
                      <a:pt x="47" y="70"/>
                      <a:pt x="47" y="70"/>
                    </a:cubicBezTo>
                    <a:cubicBezTo>
                      <a:pt x="117" y="70"/>
                      <a:pt x="117" y="70"/>
                      <a:pt x="117" y="70"/>
                    </a:cubicBezTo>
                    <a:cubicBezTo>
                      <a:pt x="117" y="0"/>
                      <a:pt x="117" y="0"/>
                      <a:pt x="117" y="0"/>
                    </a:cubicBezTo>
                    <a:lnTo>
                      <a:pt x="0" y="0"/>
                    </a:lnTo>
                    <a:close/>
                    <a:moveTo>
                      <a:pt x="10" y="38"/>
                    </a:moveTo>
                    <a:cubicBezTo>
                      <a:pt x="5" y="38"/>
                      <a:pt x="5" y="38"/>
                      <a:pt x="5" y="38"/>
                    </a:cubicBezTo>
                    <a:cubicBezTo>
                      <a:pt x="5" y="28"/>
                      <a:pt x="5" y="28"/>
                      <a:pt x="5" y="28"/>
                    </a:cubicBezTo>
                    <a:cubicBezTo>
                      <a:pt x="10" y="28"/>
                      <a:pt x="10" y="28"/>
                      <a:pt x="10" y="28"/>
                    </a:cubicBezTo>
                    <a:lnTo>
                      <a:pt x="10" y="38"/>
                    </a:lnTo>
                    <a:close/>
                    <a:moveTo>
                      <a:pt x="10" y="19"/>
                    </a:moveTo>
                    <a:cubicBezTo>
                      <a:pt x="5" y="19"/>
                      <a:pt x="5" y="19"/>
                      <a:pt x="5" y="19"/>
                    </a:cubicBezTo>
                    <a:cubicBezTo>
                      <a:pt x="5" y="9"/>
                      <a:pt x="5" y="9"/>
                      <a:pt x="5" y="9"/>
                    </a:cubicBezTo>
                    <a:cubicBezTo>
                      <a:pt x="10" y="9"/>
                      <a:pt x="10" y="9"/>
                      <a:pt x="10" y="9"/>
                    </a:cubicBezTo>
                    <a:lnTo>
                      <a:pt x="10" y="19"/>
                    </a:lnTo>
                    <a:close/>
                    <a:moveTo>
                      <a:pt x="22" y="38"/>
                    </a:moveTo>
                    <a:cubicBezTo>
                      <a:pt x="17" y="38"/>
                      <a:pt x="17" y="38"/>
                      <a:pt x="17" y="38"/>
                    </a:cubicBezTo>
                    <a:cubicBezTo>
                      <a:pt x="17" y="28"/>
                      <a:pt x="17" y="28"/>
                      <a:pt x="17" y="28"/>
                    </a:cubicBezTo>
                    <a:cubicBezTo>
                      <a:pt x="22" y="28"/>
                      <a:pt x="22" y="28"/>
                      <a:pt x="22" y="28"/>
                    </a:cubicBezTo>
                    <a:lnTo>
                      <a:pt x="22" y="38"/>
                    </a:lnTo>
                    <a:close/>
                    <a:moveTo>
                      <a:pt x="22" y="19"/>
                    </a:moveTo>
                    <a:cubicBezTo>
                      <a:pt x="17" y="19"/>
                      <a:pt x="17" y="19"/>
                      <a:pt x="17" y="19"/>
                    </a:cubicBezTo>
                    <a:cubicBezTo>
                      <a:pt x="17" y="9"/>
                      <a:pt x="17" y="9"/>
                      <a:pt x="17" y="9"/>
                    </a:cubicBezTo>
                    <a:cubicBezTo>
                      <a:pt x="22" y="9"/>
                      <a:pt x="22" y="9"/>
                      <a:pt x="22" y="9"/>
                    </a:cubicBezTo>
                    <a:lnTo>
                      <a:pt x="22" y="19"/>
                    </a:lnTo>
                    <a:close/>
                    <a:moveTo>
                      <a:pt x="35" y="38"/>
                    </a:moveTo>
                    <a:cubicBezTo>
                      <a:pt x="35" y="38"/>
                      <a:pt x="35" y="38"/>
                      <a:pt x="35" y="38"/>
                    </a:cubicBezTo>
                    <a:cubicBezTo>
                      <a:pt x="29" y="38"/>
                      <a:pt x="29" y="38"/>
                      <a:pt x="29" y="38"/>
                    </a:cubicBezTo>
                    <a:cubicBezTo>
                      <a:pt x="29" y="38"/>
                      <a:pt x="29" y="38"/>
                      <a:pt x="29" y="38"/>
                    </a:cubicBezTo>
                    <a:cubicBezTo>
                      <a:pt x="29" y="28"/>
                      <a:pt x="29" y="28"/>
                      <a:pt x="29" y="28"/>
                    </a:cubicBezTo>
                    <a:cubicBezTo>
                      <a:pt x="29" y="28"/>
                      <a:pt x="29" y="28"/>
                      <a:pt x="29" y="28"/>
                    </a:cubicBezTo>
                    <a:cubicBezTo>
                      <a:pt x="35" y="28"/>
                      <a:pt x="35" y="28"/>
                      <a:pt x="35" y="28"/>
                    </a:cubicBezTo>
                    <a:cubicBezTo>
                      <a:pt x="35" y="28"/>
                      <a:pt x="35" y="28"/>
                      <a:pt x="35" y="28"/>
                    </a:cubicBezTo>
                    <a:lnTo>
                      <a:pt x="35" y="38"/>
                    </a:lnTo>
                    <a:close/>
                    <a:moveTo>
                      <a:pt x="35" y="19"/>
                    </a:moveTo>
                    <a:cubicBezTo>
                      <a:pt x="29" y="19"/>
                      <a:pt x="29" y="19"/>
                      <a:pt x="29" y="19"/>
                    </a:cubicBezTo>
                    <a:cubicBezTo>
                      <a:pt x="29" y="19"/>
                      <a:pt x="29" y="19"/>
                      <a:pt x="29" y="19"/>
                    </a:cubicBezTo>
                    <a:cubicBezTo>
                      <a:pt x="29" y="19"/>
                      <a:pt x="29" y="19"/>
                      <a:pt x="29" y="19"/>
                    </a:cubicBezTo>
                    <a:cubicBezTo>
                      <a:pt x="29" y="9"/>
                      <a:pt x="29" y="9"/>
                      <a:pt x="29" y="9"/>
                    </a:cubicBezTo>
                    <a:cubicBezTo>
                      <a:pt x="35" y="9"/>
                      <a:pt x="35" y="9"/>
                      <a:pt x="35" y="9"/>
                    </a:cubicBezTo>
                    <a:cubicBezTo>
                      <a:pt x="35" y="9"/>
                      <a:pt x="35" y="9"/>
                      <a:pt x="35" y="9"/>
                    </a:cubicBezTo>
                    <a:cubicBezTo>
                      <a:pt x="35" y="9"/>
                      <a:pt x="35" y="9"/>
                      <a:pt x="35" y="9"/>
                    </a:cubicBezTo>
                    <a:lnTo>
                      <a:pt x="35" y="19"/>
                    </a:lnTo>
                    <a:close/>
                    <a:moveTo>
                      <a:pt x="47" y="38"/>
                    </a:moveTo>
                    <a:cubicBezTo>
                      <a:pt x="41" y="38"/>
                      <a:pt x="41" y="38"/>
                      <a:pt x="41" y="38"/>
                    </a:cubicBezTo>
                    <a:cubicBezTo>
                      <a:pt x="41" y="28"/>
                      <a:pt x="41" y="28"/>
                      <a:pt x="41" y="28"/>
                    </a:cubicBezTo>
                    <a:cubicBezTo>
                      <a:pt x="47" y="28"/>
                      <a:pt x="47" y="28"/>
                      <a:pt x="47" y="28"/>
                    </a:cubicBezTo>
                    <a:lnTo>
                      <a:pt x="47" y="38"/>
                    </a:lnTo>
                    <a:close/>
                    <a:moveTo>
                      <a:pt x="47" y="19"/>
                    </a:moveTo>
                    <a:cubicBezTo>
                      <a:pt x="41" y="19"/>
                      <a:pt x="41" y="19"/>
                      <a:pt x="41" y="19"/>
                    </a:cubicBezTo>
                    <a:cubicBezTo>
                      <a:pt x="41" y="9"/>
                      <a:pt x="41" y="9"/>
                      <a:pt x="41" y="9"/>
                    </a:cubicBezTo>
                    <a:cubicBezTo>
                      <a:pt x="47" y="9"/>
                      <a:pt x="47" y="9"/>
                      <a:pt x="47" y="9"/>
                    </a:cubicBezTo>
                    <a:lnTo>
                      <a:pt x="47" y="19"/>
                    </a:lnTo>
                    <a:close/>
                    <a:moveTo>
                      <a:pt x="59" y="38"/>
                    </a:moveTo>
                    <a:cubicBezTo>
                      <a:pt x="53" y="38"/>
                      <a:pt x="53" y="38"/>
                      <a:pt x="53" y="38"/>
                    </a:cubicBezTo>
                    <a:cubicBezTo>
                      <a:pt x="53" y="28"/>
                      <a:pt x="53" y="28"/>
                      <a:pt x="53" y="28"/>
                    </a:cubicBezTo>
                    <a:cubicBezTo>
                      <a:pt x="59" y="28"/>
                      <a:pt x="59" y="28"/>
                      <a:pt x="59" y="28"/>
                    </a:cubicBezTo>
                    <a:lnTo>
                      <a:pt x="59" y="38"/>
                    </a:lnTo>
                    <a:close/>
                    <a:moveTo>
                      <a:pt x="59" y="19"/>
                    </a:moveTo>
                    <a:cubicBezTo>
                      <a:pt x="53" y="19"/>
                      <a:pt x="53" y="19"/>
                      <a:pt x="53" y="19"/>
                    </a:cubicBezTo>
                    <a:cubicBezTo>
                      <a:pt x="53" y="9"/>
                      <a:pt x="53" y="9"/>
                      <a:pt x="53" y="9"/>
                    </a:cubicBezTo>
                    <a:cubicBezTo>
                      <a:pt x="59" y="9"/>
                      <a:pt x="59" y="9"/>
                      <a:pt x="59" y="9"/>
                    </a:cubicBezTo>
                    <a:lnTo>
                      <a:pt x="59" y="19"/>
                    </a:lnTo>
                    <a:close/>
                    <a:moveTo>
                      <a:pt x="71" y="38"/>
                    </a:moveTo>
                    <a:cubicBezTo>
                      <a:pt x="65" y="38"/>
                      <a:pt x="65" y="38"/>
                      <a:pt x="65" y="38"/>
                    </a:cubicBezTo>
                    <a:cubicBezTo>
                      <a:pt x="65" y="28"/>
                      <a:pt x="65" y="28"/>
                      <a:pt x="65" y="28"/>
                    </a:cubicBezTo>
                    <a:cubicBezTo>
                      <a:pt x="71" y="28"/>
                      <a:pt x="71" y="28"/>
                      <a:pt x="71" y="28"/>
                    </a:cubicBezTo>
                    <a:lnTo>
                      <a:pt x="71" y="38"/>
                    </a:lnTo>
                    <a:close/>
                    <a:moveTo>
                      <a:pt x="71" y="19"/>
                    </a:moveTo>
                    <a:cubicBezTo>
                      <a:pt x="65" y="19"/>
                      <a:pt x="65" y="19"/>
                      <a:pt x="65" y="19"/>
                    </a:cubicBezTo>
                    <a:cubicBezTo>
                      <a:pt x="65" y="9"/>
                      <a:pt x="65" y="9"/>
                      <a:pt x="65" y="9"/>
                    </a:cubicBezTo>
                    <a:cubicBezTo>
                      <a:pt x="71" y="9"/>
                      <a:pt x="71" y="9"/>
                      <a:pt x="71" y="9"/>
                    </a:cubicBezTo>
                    <a:lnTo>
                      <a:pt x="71" y="19"/>
                    </a:lnTo>
                    <a:close/>
                    <a:moveTo>
                      <a:pt x="83" y="38"/>
                    </a:moveTo>
                    <a:cubicBezTo>
                      <a:pt x="77" y="38"/>
                      <a:pt x="77" y="38"/>
                      <a:pt x="77" y="38"/>
                    </a:cubicBezTo>
                    <a:cubicBezTo>
                      <a:pt x="77" y="28"/>
                      <a:pt x="77" y="28"/>
                      <a:pt x="77" y="28"/>
                    </a:cubicBezTo>
                    <a:cubicBezTo>
                      <a:pt x="83" y="28"/>
                      <a:pt x="83" y="28"/>
                      <a:pt x="83" y="28"/>
                    </a:cubicBezTo>
                    <a:lnTo>
                      <a:pt x="83" y="38"/>
                    </a:lnTo>
                    <a:close/>
                    <a:moveTo>
                      <a:pt x="83" y="19"/>
                    </a:moveTo>
                    <a:cubicBezTo>
                      <a:pt x="77" y="19"/>
                      <a:pt x="77" y="19"/>
                      <a:pt x="77" y="19"/>
                    </a:cubicBezTo>
                    <a:cubicBezTo>
                      <a:pt x="77" y="9"/>
                      <a:pt x="77" y="9"/>
                      <a:pt x="77" y="9"/>
                    </a:cubicBezTo>
                    <a:cubicBezTo>
                      <a:pt x="83" y="9"/>
                      <a:pt x="83" y="9"/>
                      <a:pt x="83" y="9"/>
                    </a:cubicBezTo>
                    <a:lnTo>
                      <a:pt x="83" y="19"/>
                    </a:lnTo>
                    <a:close/>
                    <a:moveTo>
                      <a:pt x="95" y="38"/>
                    </a:moveTo>
                    <a:cubicBezTo>
                      <a:pt x="89" y="38"/>
                      <a:pt x="89" y="38"/>
                      <a:pt x="89" y="38"/>
                    </a:cubicBezTo>
                    <a:cubicBezTo>
                      <a:pt x="89" y="28"/>
                      <a:pt x="89" y="28"/>
                      <a:pt x="89" y="28"/>
                    </a:cubicBezTo>
                    <a:cubicBezTo>
                      <a:pt x="95" y="28"/>
                      <a:pt x="95" y="28"/>
                      <a:pt x="95" y="28"/>
                    </a:cubicBezTo>
                    <a:lnTo>
                      <a:pt x="95" y="38"/>
                    </a:lnTo>
                    <a:close/>
                    <a:moveTo>
                      <a:pt x="95" y="19"/>
                    </a:moveTo>
                    <a:cubicBezTo>
                      <a:pt x="89" y="19"/>
                      <a:pt x="89" y="19"/>
                      <a:pt x="89" y="19"/>
                    </a:cubicBezTo>
                    <a:cubicBezTo>
                      <a:pt x="89" y="9"/>
                      <a:pt x="89" y="9"/>
                      <a:pt x="89" y="9"/>
                    </a:cubicBezTo>
                    <a:cubicBezTo>
                      <a:pt x="95" y="9"/>
                      <a:pt x="95" y="9"/>
                      <a:pt x="95" y="9"/>
                    </a:cubicBezTo>
                    <a:lnTo>
                      <a:pt x="95" y="19"/>
                    </a:lnTo>
                    <a:close/>
                    <a:moveTo>
                      <a:pt x="107" y="38"/>
                    </a:moveTo>
                    <a:cubicBezTo>
                      <a:pt x="101" y="38"/>
                      <a:pt x="101" y="38"/>
                      <a:pt x="101" y="38"/>
                    </a:cubicBezTo>
                    <a:cubicBezTo>
                      <a:pt x="101" y="28"/>
                      <a:pt x="101" y="28"/>
                      <a:pt x="101" y="28"/>
                    </a:cubicBezTo>
                    <a:cubicBezTo>
                      <a:pt x="107" y="28"/>
                      <a:pt x="107" y="28"/>
                      <a:pt x="107" y="28"/>
                    </a:cubicBezTo>
                    <a:lnTo>
                      <a:pt x="107" y="38"/>
                    </a:lnTo>
                    <a:close/>
                    <a:moveTo>
                      <a:pt x="107" y="19"/>
                    </a:moveTo>
                    <a:cubicBezTo>
                      <a:pt x="101" y="19"/>
                      <a:pt x="101" y="19"/>
                      <a:pt x="101" y="19"/>
                    </a:cubicBezTo>
                    <a:cubicBezTo>
                      <a:pt x="101" y="9"/>
                      <a:pt x="101" y="9"/>
                      <a:pt x="101" y="9"/>
                    </a:cubicBezTo>
                    <a:cubicBezTo>
                      <a:pt x="107" y="9"/>
                      <a:pt x="107" y="9"/>
                      <a:pt x="107" y="9"/>
                    </a:cubicBezTo>
                    <a:lnTo>
                      <a:pt x="107"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9" name="Freeform 478">
                <a:extLst>
                  <a:ext uri="{FF2B5EF4-FFF2-40B4-BE49-F238E27FC236}">
                    <a16:creationId xmlns:a16="http://schemas.microsoft.com/office/drawing/2014/main" id="{D963BA18-41E5-42E6-9564-DFBF3E4A3E76}"/>
                  </a:ext>
                </a:extLst>
              </p:cNvPr>
              <p:cNvSpPr>
                <a:spLocks/>
              </p:cNvSpPr>
              <p:nvPr/>
            </p:nvSpPr>
            <p:spPr bwMode="auto">
              <a:xfrm>
                <a:off x="6114244" y="4093930"/>
                <a:ext cx="137644" cy="160165"/>
              </a:xfrm>
              <a:custGeom>
                <a:avLst/>
                <a:gdLst>
                  <a:gd name="T0" fmla="*/ 27 w 27"/>
                  <a:gd name="T1" fmla="*/ 30 h 30"/>
                  <a:gd name="T2" fmla="*/ 0 w 27"/>
                  <a:gd name="T3" fmla="*/ 0 h 30"/>
                  <a:gd name="T4" fmla="*/ 27 w 27"/>
                  <a:gd name="T5" fmla="*/ 21 h 30"/>
                  <a:gd name="T6" fmla="*/ 27 w 27"/>
                  <a:gd name="T7" fmla="*/ 30 h 30"/>
                </a:gdLst>
                <a:ahLst/>
                <a:cxnLst>
                  <a:cxn ang="0">
                    <a:pos x="T0" y="T1"/>
                  </a:cxn>
                  <a:cxn ang="0">
                    <a:pos x="T2" y="T3"/>
                  </a:cxn>
                  <a:cxn ang="0">
                    <a:pos x="T4" y="T5"/>
                  </a:cxn>
                  <a:cxn ang="0">
                    <a:pos x="T6" y="T7"/>
                  </a:cxn>
                </a:cxnLst>
                <a:rect l="0" t="0" r="r" b="b"/>
                <a:pathLst>
                  <a:path w="27" h="30">
                    <a:moveTo>
                      <a:pt x="27" y="30"/>
                    </a:moveTo>
                    <a:lnTo>
                      <a:pt x="0" y="0"/>
                    </a:lnTo>
                    <a:lnTo>
                      <a:pt x="27" y="21"/>
                    </a:lnTo>
                    <a:lnTo>
                      <a:pt x="27"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0" name="Freeform 481">
                <a:extLst>
                  <a:ext uri="{FF2B5EF4-FFF2-40B4-BE49-F238E27FC236}">
                    <a16:creationId xmlns:a16="http://schemas.microsoft.com/office/drawing/2014/main" id="{F8643678-19C0-4036-9408-95C11A407D13}"/>
                  </a:ext>
                </a:extLst>
              </p:cNvPr>
              <p:cNvSpPr>
                <a:spLocks/>
              </p:cNvSpPr>
              <p:nvPr/>
            </p:nvSpPr>
            <p:spPr bwMode="auto">
              <a:xfrm>
                <a:off x="6251889" y="4093930"/>
                <a:ext cx="132545" cy="160165"/>
              </a:xfrm>
              <a:custGeom>
                <a:avLst/>
                <a:gdLst>
                  <a:gd name="T0" fmla="*/ 0 w 26"/>
                  <a:gd name="T1" fmla="*/ 30 h 30"/>
                  <a:gd name="T2" fmla="*/ 26 w 26"/>
                  <a:gd name="T3" fmla="*/ 0 h 30"/>
                  <a:gd name="T4" fmla="*/ 0 w 26"/>
                  <a:gd name="T5" fmla="*/ 21 h 30"/>
                  <a:gd name="T6" fmla="*/ 0 w 26"/>
                  <a:gd name="T7" fmla="*/ 30 h 30"/>
                </a:gdLst>
                <a:ahLst/>
                <a:cxnLst>
                  <a:cxn ang="0">
                    <a:pos x="T0" y="T1"/>
                  </a:cxn>
                  <a:cxn ang="0">
                    <a:pos x="T2" y="T3"/>
                  </a:cxn>
                  <a:cxn ang="0">
                    <a:pos x="T4" y="T5"/>
                  </a:cxn>
                  <a:cxn ang="0">
                    <a:pos x="T6" y="T7"/>
                  </a:cxn>
                </a:cxnLst>
                <a:rect l="0" t="0" r="r" b="b"/>
                <a:pathLst>
                  <a:path w="26" h="30">
                    <a:moveTo>
                      <a:pt x="0" y="30"/>
                    </a:moveTo>
                    <a:lnTo>
                      <a:pt x="26" y="0"/>
                    </a:lnTo>
                    <a:lnTo>
                      <a:pt x="0" y="21"/>
                    </a:lnTo>
                    <a:lnTo>
                      <a:pt x="0"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11" name="Group 210">
              <a:extLst>
                <a:ext uri="{FF2B5EF4-FFF2-40B4-BE49-F238E27FC236}">
                  <a16:creationId xmlns:a16="http://schemas.microsoft.com/office/drawing/2014/main" id="{0130FDB3-9047-443D-94E9-4552212D5DA2}"/>
                </a:ext>
              </a:extLst>
            </p:cNvPr>
            <p:cNvGrpSpPr/>
            <p:nvPr/>
          </p:nvGrpSpPr>
          <p:grpSpPr>
            <a:xfrm>
              <a:off x="8394311" y="4547677"/>
              <a:ext cx="621736" cy="2486942"/>
              <a:chOff x="6639328" y="2940738"/>
              <a:chExt cx="412930" cy="1537592"/>
            </a:xfrm>
          </p:grpSpPr>
          <p:sp>
            <p:nvSpPr>
              <p:cNvPr id="212" name="Rectangle 428">
                <a:extLst>
                  <a:ext uri="{FF2B5EF4-FFF2-40B4-BE49-F238E27FC236}">
                    <a16:creationId xmlns:a16="http://schemas.microsoft.com/office/drawing/2014/main" id="{2E8E80FC-64B0-4CE7-B6D1-92294C16000F}"/>
                  </a:ext>
                </a:extLst>
              </p:cNvPr>
              <p:cNvSpPr>
                <a:spLocks noChangeArrowheads="1"/>
              </p:cNvSpPr>
              <p:nvPr/>
            </p:nvSpPr>
            <p:spPr bwMode="auto">
              <a:xfrm>
                <a:off x="6639328" y="3287765"/>
                <a:ext cx="412930" cy="119056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3" name="Oval 438">
                <a:extLst>
                  <a:ext uri="{FF2B5EF4-FFF2-40B4-BE49-F238E27FC236}">
                    <a16:creationId xmlns:a16="http://schemas.microsoft.com/office/drawing/2014/main" id="{A2CEEABA-788F-4B6E-A0D9-852B4BD233CA}"/>
                  </a:ext>
                </a:extLst>
              </p:cNvPr>
              <p:cNvSpPr>
                <a:spLocks noChangeArrowheads="1"/>
              </p:cNvSpPr>
              <p:nvPr/>
            </p:nvSpPr>
            <p:spPr bwMode="auto">
              <a:xfrm>
                <a:off x="6787165" y="3068871"/>
                <a:ext cx="122349" cy="1281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4" name="Freeform 439">
                <a:extLst>
                  <a:ext uri="{FF2B5EF4-FFF2-40B4-BE49-F238E27FC236}">
                    <a16:creationId xmlns:a16="http://schemas.microsoft.com/office/drawing/2014/main" id="{0386CC4F-C72F-4075-9162-73D67D9A8961}"/>
                  </a:ext>
                </a:extLst>
              </p:cNvPr>
              <p:cNvSpPr>
                <a:spLocks/>
              </p:cNvSpPr>
              <p:nvPr/>
            </p:nvSpPr>
            <p:spPr bwMode="auto">
              <a:xfrm>
                <a:off x="6720894" y="3495979"/>
                <a:ext cx="254894" cy="245587"/>
              </a:xfrm>
              <a:custGeom>
                <a:avLst/>
                <a:gdLst>
                  <a:gd name="T0" fmla="*/ 12 w 23"/>
                  <a:gd name="T1" fmla="*/ 0 h 21"/>
                  <a:gd name="T2" fmla="*/ 0 w 23"/>
                  <a:gd name="T3" fmla="*/ 12 h 21"/>
                  <a:gd name="T4" fmla="*/ 0 w 23"/>
                  <a:gd name="T5" fmla="*/ 21 h 21"/>
                  <a:gd name="T6" fmla="*/ 23 w 23"/>
                  <a:gd name="T7" fmla="*/ 21 h 21"/>
                  <a:gd name="T8" fmla="*/ 23 w 23"/>
                  <a:gd name="T9" fmla="*/ 12 h 21"/>
                  <a:gd name="T10" fmla="*/ 1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12" y="0"/>
                    </a:moveTo>
                    <a:cubicBezTo>
                      <a:pt x="5" y="0"/>
                      <a:pt x="0" y="5"/>
                      <a:pt x="0" y="12"/>
                    </a:cubicBezTo>
                    <a:cubicBezTo>
                      <a:pt x="0" y="21"/>
                      <a:pt x="0" y="21"/>
                      <a:pt x="0" y="21"/>
                    </a:cubicBezTo>
                    <a:cubicBezTo>
                      <a:pt x="23" y="21"/>
                      <a:pt x="23" y="21"/>
                      <a:pt x="23" y="21"/>
                    </a:cubicBezTo>
                    <a:cubicBezTo>
                      <a:pt x="23" y="12"/>
                      <a:pt x="23" y="12"/>
                      <a:pt x="23" y="12"/>
                    </a:cubicBezTo>
                    <a:cubicBezTo>
                      <a:pt x="23" y="5"/>
                      <a:pt x="18" y="0"/>
                      <a:pt x="1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5" name="Freeform 486">
                <a:extLst>
                  <a:ext uri="{FF2B5EF4-FFF2-40B4-BE49-F238E27FC236}">
                    <a16:creationId xmlns:a16="http://schemas.microsoft.com/office/drawing/2014/main" id="{2E85F938-FF60-40AA-B37C-4BA162C48E58}"/>
                  </a:ext>
                </a:extLst>
              </p:cNvPr>
              <p:cNvSpPr>
                <a:spLocks/>
              </p:cNvSpPr>
              <p:nvPr/>
            </p:nvSpPr>
            <p:spPr bwMode="auto">
              <a:xfrm>
                <a:off x="6639328" y="2940738"/>
                <a:ext cx="412930" cy="325672"/>
              </a:xfrm>
              <a:custGeom>
                <a:avLst/>
                <a:gdLst>
                  <a:gd name="T0" fmla="*/ 42 w 81"/>
                  <a:gd name="T1" fmla="*/ 0 h 61"/>
                  <a:gd name="T2" fmla="*/ 0 w 81"/>
                  <a:gd name="T3" fmla="*/ 61 h 61"/>
                  <a:gd name="T4" fmla="*/ 81 w 81"/>
                  <a:gd name="T5" fmla="*/ 61 h 61"/>
                  <a:gd name="T6" fmla="*/ 42 w 81"/>
                  <a:gd name="T7" fmla="*/ 0 h 61"/>
                </a:gdLst>
                <a:ahLst/>
                <a:cxnLst>
                  <a:cxn ang="0">
                    <a:pos x="T0" y="T1"/>
                  </a:cxn>
                  <a:cxn ang="0">
                    <a:pos x="T2" y="T3"/>
                  </a:cxn>
                  <a:cxn ang="0">
                    <a:pos x="T4" y="T5"/>
                  </a:cxn>
                  <a:cxn ang="0">
                    <a:pos x="T6" y="T7"/>
                  </a:cxn>
                </a:cxnLst>
                <a:rect l="0" t="0" r="r" b="b"/>
                <a:pathLst>
                  <a:path w="81" h="61">
                    <a:moveTo>
                      <a:pt x="42" y="0"/>
                    </a:moveTo>
                    <a:lnTo>
                      <a:pt x="0" y="61"/>
                    </a:lnTo>
                    <a:lnTo>
                      <a:pt x="81" y="61"/>
                    </a:lnTo>
                    <a:lnTo>
                      <a:pt x="42"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6" name="Rectangle 487">
                <a:extLst>
                  <a:ext uri="{FF2B5EF4-FFF2-40B4-BE49-F238E27FC236}">
                    <a16:creationId xmlns:a16="http://schemas.microsoft.com/office/drawing/2014/main" id="{5B6447AD-4007-4817-879B-7DAA1ABC9352}"/>
                  </a:ext>
                </a:extLst>
              </p:cNvPr>
              <p:cNvSpPr>
                <a:spLocks noChangeArrowheads="1"/>
              </p:cNvSpPr>
              <p:nvPr/>
            </p:nvSpPr>
            <p:spPr bwMode="auto">
              <a:xfrm>
                <a:off x="6776969" y="3474623"/>
                <a:ext cx="10196"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7" name="Rectangle 488">
                <a:extLst>
                  <a:ext uri="{FF2B5EF4-FFF2-40B4-BE49-F238E27FC236}">
                    <a16:creationId xmlns:a16="http://schemas.microsoft.com/office/drawing/2014/main" id="{17B3E043-CE93-4A36-882D-592A03564C53}"/>
                  </a:ext>
                </a:extLst>
              </p:cNvPr>
              <p:cNvSpPr>
                <a:spLocks noChangeArrowheads="1"/>
              </p:cNvSpPr>
              <p:nvPr/>
            </p:nvSpPr>
            <p:spPr bwMode="auto">
              <a:xfrm>
                <a:off x="6909514" y="3474623"/>
                <a:ext cx="20392"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8" name="Rectangle 489">
                <a:extLst>
                  <a:ext uri="{FF2B5EF4-FFF2-40B4-BE49-F238E27FC236}">
                    <a16:creationId xmlns:a16="http://schemas.microsoft.com/office/drawing/2014/main" id="{41C45F1B-EB2C-4CF0-BA42-6AE6BBFCFD6E}"/>
                  </a:ext>
                </a:extLst>
              </p:cNvPr>
              <p:cNvSpPr>
                <a:spLocks noChangeArrowheads="1"/>
              </p:cNvSpPr>
              <p:nvPr/>
            </p:nvSpPr>
            <p:spPr bwMode="auto">
              <a:xfrm>
                <a:off x="6675012" y="3650807"/>
                <a:ext cx="336460" cy="1067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19" name="Group 218">
              <a:extLst>
                <a:ext uri="{FF2B5EF4-FFF2-40B4-BE49-F238E27FC236}">
                  <a16:creationId xmlns:a16="http://schemas.microsoft.com/office/drawing/2014/main" id="{85A79443-C6C8-498E-8624-57BA1B66E807}"/>
                </a:ext>
              </a:extLst>
            </p:cNvPr>
            <p:cNvGrpSpPr/>
            <p:nvPr/>
          </p:nvGrpSpPr>
          <p:grpSpPr>
            <a:xfrm>
              <a:off x="9016047" y="5831242"/>
              <a:ext cx="1787490" cy="1203377"/>
              <a:chOff x="3505200" y="2286000"/>
              <a:chExt cx="637237" cy="1179888"/>
            </a:xfrm>
          </p:grpSpPr>
          <p:sp>
            <p:nvSpPr>
              <p:cNvPr id="220" name="Rectangle 437">
                <a:extLst>
                  <a:ext uri="{FF2B5EF4-FFF2-40B4-BE49-F238E27FC236}">
                    <a16:creationId xmlns:a16="http://schemas.microsoft.com/office/drawing/2014/main" id="{4710C98F-1093-4B76-AE0A-F7C8506A516A}"/>
                  </a:ext>
                </a:extLst>
              </p:cNvPr>
              <p:cNvSpPr>
                <a:spLocks noChangeArrowheads="1"/>
              </p:cNvSpPr>
              <p:nvPr/>
            </p:nvSpPr>
            <p:spPr bwMode="auto">
              <a:xfrm>
                <a:off x="3505200" y="2286000"/>
                <a:ext cx="637237" cy="117988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1" name="Freeform 443">
                <a:extLst>
                  <a:ext uri="{FF2B5EF4-FFF2-40B4-BE49-F238E27FC236}">
                    <a16:creationId xmlns:a16="http://schemas.microsoft.com/office/drawing/2014/main" id="{AD9E005A-E75B-40D5-ACCF-60EA05089918}"/>
                  </a:ext>
                </a:extLst>
              </p:cNvPr>
              <p:cNvSpPr>
                <a:spLocks/>
              </p:cNvSpPr>
              <p:nvPr/>
            </p:nvSpPr>
            <p:spPr bwMode="auto">
              <a:xfrm>
                <a:off x="3551079" y="3081486"/>
                <a:ext cx="142741"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2" name="Freeform 444">
                <a:extLst>
                  <a:ext uri="{FF2B5EF4-FFF2-40B4-BE49-F238E27FC236}">
                    <a16:creationId xmlns:a16="http://schemas.microsoft.com/office/drawing/2014/main" id="{8E7E85DC-D0FC-4BF2-BFDB-67F7C4F41677}"/>
                  </a:ext>
                </a:extLst>
              </p:cNvPr>
              <p:cNvSpPr>
                <a:spLocks/>
              </p:cNvSpPr>
              <p:nvPr/>
            </p:nvSpPr>
            <p:spPr bwMode="auto">
              <a:xfrm>
                <a:off x="3938518" y="3081486"/>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3" name="Freeform 445">
                <a:extLst>
                  <a:ext uri="{FF2B5EF4-FFF2-40B4-BE49-F238E27FC236}">
                    <a16:creationId xmlns:a16="http://schemas.microsoft.com/office/drawing/2014/main" id="{920A2A6C-B10F-40F5-B5A7-1D4BA15D0A31}"/>
                  </a:ext>
                </a:extLst>
              </p:cNvPr>
              <p:cNvSpPr>
                <a:spLocks/>
              </p:cNvSpPr>
              <p:nvPr/>
            </p:nvSpPr>
            <p:spPr bwMode="auto">
              <a:xfrm>
                <a:off x="3749898" y="3081486"/>
                <a:ext cx="147840" cy="266942"/>
              </a:xfrm>
              <a:custGeom>
                <a:avLst/>
                <a:gdLst>
                  <a:gd name="T0" fmla="*/ 6 w 13"/>
                  <a:gd name="T1" fmla="*/ 0 h 23"/>
                  <a:gd name="T2" fmla="*/ 0 w 13"/>
                  <a:gd name="T3" fmla="*/ 6 h 23"/>
                  <a:gd name="T4" fmla="*/ 0 w 13"/>
                  <a:gd name="T5" fmla="*/ 23 h 23"/>
                  <a:gd name="T6" fmla="*/ 13 w 13"/>
                  <a:gd name="T7" fmla="*/ 23 h 23"/>
                  <a:gd name="T8" fmla="*/ 13 w 13"/>
                  <a:gd name="T9" fmla="*/ 6 h 23"/>
                  <a:gd name="T10" fmla="*/ 6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6" y="0"/>
                    </a:moveTo>
                    <a:cubicBezTo>
                      <a:pt x="3" y="0"/>
                      <a:pt x="0" y="3"/>
                      <a:pt x="0" y="6"/>
                    </a:cubicBezTo>
                    <a:cubicBezTo>
                      <a:pt x="0" y="23"/>
                      <a:pt x="0" y="23"/>
                      <a:pt x="0" y="23"/>
                    </a:cubicBezTo>
                    <a:cubicBezTo>
                      <a:pt x="13" y="23"/>
                      <a:pt x="13" y="23"/>
                      <a:pt x="13" y="23"/>
                    </a:cubicBezTo>
                    <a:cubicBezTo>
                      <a:pt x="13" y="6"/>
                      <a:pt x="13" y="6"/>
                      <a:pt x="13" y="6"/>
                    </a:cubicBezTo>
                    <a:cubicBezTo>
                      <a:pt x="13" y="3"/>
                      <a:pt x="10" y="0"/>
                      <a:pt x="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4" name="Rectangle 446">
                <a:extLst>
                  <a:ext uri="{FF2B5EF4-FFF2-40B4-BE49-F238E27FC236}">
                    <a16:creationId xmlns:a16="http://schemas.microsoft.com/office/drawing/2014/main" id="{CC23506A-54D6-4B9B-937F-E41A7706873E}"/>
                  </a:ext>
                </a:extLst>
              </p:cNvPr>
              <p:cNvSpPr>
                <a:spLocks noChangeArrowheads="1"/>
              </p:cNvSpPr>
              <p:nvPr/>
            </p:nvSpPr>
            <p:spPr bwMode="auto">
              <a:xfrm>
                <a:off x="3505200" y="3449869"/>
                <a:ext cx="637237" cy="160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5" name="Rectangle 447">
                <a:extLst>
                  <a:ext uri="{FF2B5EF4-FFF2-40B4-BE49-F238E27FC236}">
                    <a16:creationId xmlns:a16="http://schemas.microsoft.com/office/drawing/2014/main" id="{1D5C3A13-DE32-4E26-921E-2A26354191F9}"/>
                  </a:ext>
                </a:extLst>
              </p:cNvPr>
              <p:cNvSpPr>
                <a:spLocks noChangeArrowheads="1"/>
              </p:cNvSpPr>
              <p:nvPr/>
            </p:nvSpPr>
            <p:spPr bwMode="auto">
              <a:xfrm>
                <a:off x="3505200" y="3407158"/>
                <a:ext cx="637237" cy="1067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6" name="Rectangle 448">
                <a:extLst>
                  <a:ext uri="{FF2B5EF4-FFF2-40B4-BE49-F238E27FC236}">
                    <a16:creationId xmlns:a16="http://schemas.microsoft.com/office/drawing/2014/main" id="{E042C257-BAEC-4862-B25A-A2570F0F58FE}"/>
                  </a:ext>
                </a:extLst>
              </p:cNvPr>
              <p:cNvSpPr>
                <a:spLocks noChangeArrowheads="1"/>
              </p:cNvSpPr>
              <p:nvPr/>
            </p:nvSpPr>
            <p:spPr bwMode="auto">
              <a:xfrm>
                <a:off x="3505200" y="3348429"/>
                <a:ext cx="637237" cy="213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7" name="Rectangle 449">
                <a:extLst>
                  <a:ext uri="{FF2B5EF4-FFF2-40B4-BE49-F238E27FC236}">
                    <a16:creationId xmlns:a16="http://schemas.microsoft.com/office/drawing/2014/main" id="{254AEB14-27C1-44FD-B46E-37DFD37018D5}"/>
                  </a:ext>
                </a:extLst>
              </p:cNvPr>
              <p:cNvSpPr>
                <a:spLocks noChangeArrowheads="1"/>
              </p:cNvSpPr>
              <p:nvPr/>
            </p:nvSpPr>
            <p:spPr bwMode="auto">
              <a:xfrm>
                <a:off x="3596962" y="248353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8" name="Rectangle 450">
                <a:extLst>
                  <a:ext uri="{FF2B5EF4-FFF2-40B4-BE49-F238E27FC236}">
                    <a16:creationId xmlns:a16="http://schemas.microsoft.com/office/drawing/2014/main" id="{0478D99E-3FAD-4B72-BE44-39692AFCB0C3}"/>
                  </a:ext>
                </a:extLst>
              </p:cNvPr>
              <p:cNvSpPr>
                <a:spLocks noChangeArrowheads="1"/>
              </p:cNvSpPr>
              <p:nvPr/>
            </p:nvSpPr>
            <p:spPr bwMode="auto">
              <a:xfrm>
                <a:off x="372950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9" name="Rectangle 451">
                <a:extLst>
                  <a:ext uri="{FF2B5EF4-FFF2-40B4-BE49-F238E27FC236}">
                    <a16:creationId xmlns:a16="http://schemas.microsoft.com/office/drawing/2014/main" id="{281A26A2-18E7-425E-846E-B196A3CC0536}"/>
                  </a:ext>
                </a:extLst>
              </p:cNvPr>
              <p:cNvSpPr>
                <a:spLocks noChangeArrowheads="1"/>
              </p:cNvSpPr>
              <p:nvPr/>
            </p:nvSpPr>
            <p:spPr bwMode="auto">
              <a:xfrm>
                <a:off x="3862052"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0" name="Rectangle 452">
                <a:extLst>
                  <a:ext uri="{FF2B5EF4-FFF2-40B4-BE49-F238E27FC236}">
                    <a16:creationId xmlns:a16="http://schemas.microsoft.com/office/drawing/2014/main" id="{7A6B0536-8B88-4103-8B31-2DE84D8A0019}"/>
                  </a:ext>
                </a:extLst>
              </p:cNvPr>
              <p:cNvSpPr>
                <a:spLocks noChangeArrowheads="1"/>
              </p:cNvSpPr>
              <p:nvPr/>
            </p:nvSpPr>
            <p:spPr bwMode="auto">
              <a:xfrm>
                <a:off x="399459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1" name="Rectangle 453">
                <a:extLst>
                  <a:ext uri="{FF2B5EF4-FFF2-40B4-BE49-F238E27FC236}">
                    <a16:creationId xmlns:a16="http://schemas.microsoft.com/office/drawing/2014/main" id="{47C26F50-6A86-472A-8743-81F968D493DD}"/>
                  </a:ext>
                </a:extLst>
              </p:cNvPr>
              <p:cNvSpPr>
                <a:spLocks noChangeArrowheads="1"/>
              </p:cNvSpPr>
              <p:nvPr/>
            </p:nvSpPr>
            <p:spPr bwMode="auto">
              <a:xfrm>
                <a:off x="3596962" y="271844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2" name="Rectangle 454">
                <a:extLst>
                  <a:ext uri="{FF2B5EF4-FFF2-40B4-BE49-F238E27FC236}">
                    <a16:creationId xmlns:a16="http://schemas.microsoft.com/office/drawing/2014/main" id="{666144AD-A564-4FF6-8049-71F8DEAA066B}"/>
                  </a:ext>
                </a:extLst>
              </p:cNvPr>
              <p:cNvSpPr>
                <a:spLocks noChangeArrowheads="1"/>
              </p:cNvSpPr>
              <p:nvPr/>
            </p:nvSpPr>
            <p:spPr bwMode="auto">
              <a:xfrm>
                <a:off x="372950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3" name="Rectangle 455">
                <a:extLst>
                  <a:ext uri="{FF2B5EF4-FFF2-40B4-BE49-F238E27FC236}">
                    <a16:creationId xmlns:a16="http://schemas.microsoft.com/office/drawing/2014/main" id="{377A1899-28B7-486B-8A21-0E911113219A}"/>
                  </a:ext>
                </a:extLst>
              </p:cNvPr>
              <p:cNvSpPr>
                <a:spLocks noChangeArrowheads="1"/>
              </p:cNvSpPr>
              <p:nvPr/>
            </p:nvSpPr>
            <p:spPr bwMode="auto">
              <a:xfrm>
                <a:off x="3862052"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4" name="Rectangle 456">
                <a:extLst>
                  <a:ext uri="{FF2B5EF4-FFF2-40B4-BE49-F238E27FC236}">
                    <a16:creationId xmlns:a16="http://schemas.microsoft.com/office/drawing/2014/main" id="{28250AA3-777B-4EBC-8090-F41CD3EA1267}"/>
                  </a:ext>
                </a:extLst>
              </p:cNvPr>
              <p:cNvSpPr>
                <a:spLocks noChangeArrowheads="1"/>
              </p:cNvSpPr>
              <p:nvPr/>
            </p:nvSpPr>
            <p:spPr bwMode="auto">
              <a:xfrm>
                <a:off x="399459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35" name="Group 234">
              <a:extLst>
                <a:ext uri="{FF2B5EF4-FFF2-40B4-BE49-F238E27FC236}">
                  <a16:creationId xmlns:a16="http://schemas.microsoft.com/office/drawing/2014/main" id="{249870B0-A748-4AE1-8546-BC15E66AEE5C}"/>
                </a:ext>
              </a:extLst>
            </p:cNvPr>
            <p:cNvGrpSpPr/>
            <p:nvPr/>
          </p:nvGrpSpPr>
          <p:grpSpPr>
            <a:xfrm>
              <a:off x="10803537" y="4236809"/>
              <a:ext cx="777169" cy="2797810"/>
              <a:chOff x="6063962" y="2362200"/>
              <a:chExt cx="639762" cy="2582117"/>
            </a:xfrm>
          </p:grpSpPr>
          <p:sp>
            <p:nvSpPr>
              <p:cNvPr id="236" name="Freeform 383">
                <a:extLst>
                  <a:ext uri="{FF2B5EF4-FFF2-40B4-BE49-F238E27FC236}">
                    <a16:creationId xmlns:a16="http://schemas.microsoft.com/office/drawing/2014/main" id="{CB7AE6CE-E9E2-44F3-A29C-14745BBAE602}"/>
                  </a:ext>
                </a:extLst>
              </p:cNvPr>
              <p:cNvSpPr>
                <a:spLocks/>
              </p:cNvSpPr>
              <p:nvPr/>
            </p:nvSpPr>
            <p:spPr bwMode="auto">
              <a:xfrm>
                <a:off x="6063962" y="2631638"/>
                <a:ext cx="639762" cy="2312679"/>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7" name="Rectangle 236">
                <a:extLst>
                  <a:ext uri="{FF2B5EF4-FFF2-40B4-BE49-F238E27FC236}">
                    <a16:creationId xmlns:a16="http://schemas.microsoft.com/office/drawing/2014/main" id="{807C02B8-AE0D-4DE0-B37B-F44C7D350708}"/>
                  </a:ext>
                </a:extLst>
              </p:cNvPr>
              <p:cNvSpPr>
                <a:spLocks noChangeArrowheads="1"/>
              </p:cNvSpPr>
              <p:nvPr/>
            </p:nvSpPr>
            <p:spPr bwMode="auto">
              <a:xfrm>
                <a:off x="6286662" y="2800037"/>
                <a:ext cx="6478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8" name="Rectangle 237">
                <a:extLst>
                  <a:ext uri="{FF2B5EF4-FFF2-40B4-BE49-F238E27FC236}">
                    <a16:creationId xmlns:a16="http://schemas.microsoft.com/office/drawing/2014/main" id="{B0208929-82D9-43DE-AB42-EA1FBD35ECD7}"/>
                  </a:ext>
                </a:extLst>
              </p:cNvPr>
              <p:cNvSpPr>
                <a:spLocks noChangeArrowheads="1"/>
              </p:cNvSpPr>
              <p:nvPr/>
            </p:nvSpPr>
            <p:spPr bwMode="auto">
              <a:xfrm>
                <a:off x="6420282" y="2800037"/>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9" name="Rectangle 238">
                <a:extLst>
                  <a:ext uri="{FF2B5EF4-FFF2-40B4-BE49-F238E27FC236}">
                    <a16:creationId xmlns:a16="http://schemas.microsoft.com/office/drawing/2014/main" id="{DCA0BBE2-D707-427A-9E3D-0E252CFAC0CE}"/>
                  </a:ext>
                </a:extLst>
              </p:cNvPr>
              <p:cNvSpPr>
                <a:spLocks noChangeArrowheads="1"/>
              </p:cNvSpPr>
              <p:nvPr/>
            </p:nvSpPr>
            <p:spPr bwMode="auto">
              <a:xfrm>
                <a:off x="6420282" y="3047022"/>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0" name="Rectangle 239">
                <a:extLst>
                  <a:ext uri="{FF2B5EF4-FFF2-40B4-BE49-F238E27FC236}">
                    <a16:creationId xmlns:a16="http://schemas.microsoft.com/office/drawing/2014/main" id="{5D7B8D98-8E19-47BC-9BF4-E70D56E22215}"/>
                  </a:ext>
                </a:extLst>
              </p:cNvPr>
              <p:cNvSpPr>
                <a:spLocks noChangeArrowheads="1"/>
              </p:cNvSpPr>
              <p:nvPr/>
            </p:nvSpPr>
            <p:spPr bwMode="auto">
              <a:xfrm>
                <a:off x="6144942" y="3294007"/>
                <a:ext cx="72884"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1" name="Rectangle 240">
                <a:extLst>
                  <a:ext uri="{FF2B5EF4-FFF2-40B4-BE49-F238E27FC236}">
                    <a16:creationId xmlns:a16="http://schemas.microsoft.com/office/drawing/2014/main" id="{DDCB712C-3956-4825-9C4F-0E7BCEFD48D5}"/>
                  </a:ext>
                </a:extLst>
              </p:cNvPr>
              <p:cNvSpPr>
                <a:spLocks noChangeArrowheads="1"/>
              </p:cNvSpPr>
              <p:nvPr/>
            </p:nvSpPr>
            <p:spPr bwMode="auto">
              <a:xfrm>
                <a:off x="6286662" y="3535381"/>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2" name="Rectangle 241">
                <a:extLst>
                  <a:ext uri="{FF2B5EF4-FFF2-40B4-BE49-F238E27FC236}">
                    <a16:creationId xmlns:a16="http://schemas.microsoft.com/office/drawing/2014/main" id="{5314CA79-DA3C-43FE-8BBC-3A5EE4CF423B}"/>
                  </a:ext>
                </a:extLst>
              </p:cNvPr>
              <p:cNvSpPr>
                <a:spLocks noChangeArrowheads="1"/>
              </p:cNvSpPr>
              <p:nvPr/>
            </p:nvSpPr>
            <p:spPr bwMode="auto">
              <a:xfrm>
                <a:off x="6420282" y="3535381"/>
                <a:ext cx="60738"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3" name="Rectangle 242">
                <a:extLst>
                  <a:ext uri="{FF2B5EF4-FFF2-40B4-BE49-F238E27FC236}">
                    <a16:creationId xmlns:a16="http://schemas.microsoft.com/office/drawing/2014/main" id="{044DA74B-7D55-427C-9F8F-E27F083CA476}"/>
                  </a:ext>
                </a:extLst>
              </p:cNvPr>
              <p:cNvSpPr>
                <a:spLocks noChangeArrowheads="1"/>
              </p:cNvSpPr>
              <p:nvPr/>
            </p:nvSpPr>
            <p:spPr bwMode="auto">
              <a:xfrm>
                <a:off x="6420282"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4" name="Rectangle 243">
                <a:extLst>
                  <a:ext uri="{FF2B5EF4-FFF2-40B4-BE49-F238E27FC236}">
                    <a16:creationId xmlns:a16="http://schemas.microsoft.com/office/drawing/2014/main" id="{25F8AEE4-06E2-4F94-B633-136FEE754CA2}"/>
                  </a:ext>
                </a:extLst>
              </p:cNvPr>
              <p:cNvSpPr>
                <a:spLocks noChangeArrowheads="1"/>
              </p:cNvSpPr>
              <p:nvPr/>
            </p:nvSpPr>
            <p:spPr bwMode="auto">
              <a:xfrm>
                <a:off x="6562003"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5" name="Rectangle 244">
                <a:extLst>
                  <a:ext uri="{FF2B5EF4-FFF2-40B4-BE49-F238E27FC236}">
                    <a16:creationId xmlns:a16="http://schemas.microsoft.com/office/drawing/2014/main" id="{2735D177-D762-4ED0-9F23-4049ABD71C47}"/>
                  </a:ext>
                </a:extLst>
              </p:cNvPr>
              <p:cNvSpPr>
                <a:spLocks noChangeArrowheads="1"/>
              </p:cNvSpPr>
              <p:nvPr/>
            </p:nvSpPr>
            <p:spPr bwMode="auto">
              <a:xfrm>
                <a:off x="6144942" y="4023736"/>
                <a:ext cx="72884"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6" name="Rectangle 245">
                <a:extLst>
                  <a:ext uri="{FF2B5EF4-FFF2-40B4-BE49-F238E27FC236}">
                    <a16:creationId xmlns:a16="http://schemas.microsoft.com/office/drawing/2014/main" id="{9C13DAF0-C552-4B86-9946-5B70BE52C738}"/>
                  </a:ext>
                </a:extLst>
              </p:cNvPr>
              <p:cNvSpPr>
                <a:spLocks noChangeArrowheads="1"/>
              </p:cNvSpPr>
              <p:nvPr/>
            </p:nvSpPr>
            <p:spPr bwMode="auto">
              <a:xfrm>
                <a:off x="6286662" y="4023736"/>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7" name="Rectangle 246">
                <a:extLst>
                  <a:ext uri="{FF2B5EF4-FFF2-40B4-BE49-F238E27FC236}">
                    <a16:creationId xmlns:a16="http://schemas.microsoft.com/office/drawing/2014/main" id="{8AF29BF2-64A7-42CF-A67E-9250A9BD6894}"/>
                  </a:ext>
                </a:extLst>
              </p:cNvPr>
              <p:cNvSpPr>
                <a:spLocks noChangeArrowheads="1"/>
              </p:cNvSpPr>
              <p:nvPr/>
            </p:nvSpPr>
            <p:spPr bwMode="auto">
              <a:xfrm>
                <a:off x="6144942" y="4281948"/>
                <a:ext cx="72884"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8" name="Rectangle 247">
                <a:extLst>
                  <a:ext uri="{FF2B5EF4-FFF2-40B4-BE49-F238E27FC236}">
                    <a16:creationId xmlns:a16="http://schemas.microsoft.com/office/drawing/2014/main" id="{73E1452B-82AD-4738-9C00-89C02F724B67}"/>
                  </a:ext>
                </a:extLst>
              </p:cNvPr>
              <p:cNvSpPr>
                <a:spLocks noChangeArrowheads="1"/>
              </p:cNvSpPr>
              <p:nvPr/>
            </p:nvSpPr>
            <p:spPr bwMode="auto">
              <a:xfrm>
                <a:off x="6420282" y="4281948"/>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9" name="Rectangle 248">
                <a:extLst>
                  <a:ext uri="{FF2B5EF4-FFF2-40B4-BE49-F238E27FC236}">
                    <a16:creationId xmlns:a16="http://schemas.microsoft.com/office/drawing/2014/main" id="{0CC53DDB-48C3-4B22-B3B6-8701BF434A0D}"/>
                  </a:ext>
                </a:extLst>
              </p:cNvPr>
              <p:cNvSpPr>
                <a:spLocks noChangeArrowheads="1"/>
              </p:cNvSpPr>
              <p:nvPr/>
            </p:nvSpPr>
            <p:spPr bwMode="auto">
              <a:xfrm>
                <a:off x="6286662" y="4528933"/>
                <a:ext cx="64786"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0" name="Rectangle 249">
                <a:extLst>
                  <a:ext uri="{FF2B5EF4-FFF2-40B4-BE49-F238E27FC236}">
                    <a16:creationId xmlns:a16="http://schemas.microsoft.com/office/drawing/2014/main" id="{8EB0BA2E-8FD3-4761-BBF1-A89CBB676850}"/>
                  </a:ext>
                </a:extLst>
              </p:cNvPr>
              <p:cNvSpPr>
                <a:spLocks noChangeArrowheads="1"/>
              </p:cNvSpPr>
              <p:nvPr/>
            </p:nvSpPr>
            <p:spPr bwMode="auto">
              <a:xfrm>
                <a:off x="6562003" y="4528933"/>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1" name="Rectangle 250">
                <a:extLst>
                  <a:ext uri="{FF2B5EF4-FFF2-40B4-BE49-F238E27FC236}">
                    <a16:creationId xmlns:a16="http://schemas.microsoft.com/office/drawing/2014/main" id="{56DB5CC5-AFA2-4468-A499-FD0C94FF8BC1}"/>
                  </a:ext>
                </a:extLst>
              </p:cNvPr>
              <p:cNvSpPr>
                <a:spLocks noChangeArrowheads="1"/>
              </p:cNvSpPr>
              <p:nvPr/>
            </p:nvSpPr>
            <p:spPr bwMode="auto">
              <a:xfrm>
                <a:off x="6420282" y="2468854"/>
                <a:ext cx="20245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2" name="Rectangle 251">
                <a:extLst>
                  <a:ext uri="{FF2B5EF4-FFF2-40B4-BE49-F238E27FC236}">
                    <a16:creationId xmlns:a16="http://schemas.microsoft.com/office/drawing/2014/main" id="{4EE80796-F6B2-4762-82E5-D0C7208865BA}"/>
                  </a:ext>
                </a:extLst>
              </p:cNvPr>
              <p:cNvSpPr>
                <a:spLocks noChangeArrowheads="1"/>
              </p:cNvSpPr>
              <p:nvPr/>
            </p:nvSpPr>
            <p:spPr bwMode="auto">
              <a:xfrm>
                <a:off x="6217826" y="2362200"/>
                <a:ext cx="32393" cy="2694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3" name="Rectangle 252">
                <a:extLst>
                  <a:ext uri="{FF2B5EF4-FFF2-40B4-BE49-F238E27FC236}">
                    <a16:creationId xmlns:a16="http://schemas.microsoft.com/office/drawing/2014/main" id="{7EBC46D4-5DD2-4CF6-9F18-14FEA185F692}"/>
                  </a:ext>
                </a:extLst>
              </p:cNvPr>
              <p:cNvSpPr>
                <a:spLocks noChangeArrowheads="1"/>
              </p:cNvSpPr>
              <p:nvPr/>
            </p:nvSpPr>
            <p:spPr bwMode="auto">
              <a:xfrm>
                <a:off x="6144942" y="2800037"/>
                <a:ext cx="72884"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4" name="Rectangle 253">
                <a:extLst>
                  <a:ext uri="{FF2B5EF4-FFF2-40B4-BE49-F238E27FC236}">
                    <a16:creationId xmlns:a16="http://schemas.microsoft.com/office/drawing/2014/main" id="{CA520931-6B4C-41D5-8032-87C91365EB72}"/>
                  </a:ext>
                </a:extLst>
              </p:cNvPr>
              <p:cNvSpPr>
                <a:spLocks noChangeArrowheads="1"/>
              </p:cNvSpPr>
              <p:nvPr/>
            </p:nvSpPr>
            <p:spPr bwMode="auto">
              <a:xfrm>
                <a:off x="6562003" y="2800037"/>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5" name="Rectangle 254">
                <a:extLst>
                  <a:ext uri="{FF2B5EF4-FFF2-40B4-BE49-F238E27FC236}">
                    <a16:creationId xmlns:a16="http://schemas.microsoft.com/office/drawing/2014/main" id="{A637254C-40B2-4143-96C7-542B7EB08CE5}"/>
                  </a:ext>
                </a:extLst>
              </p:cNvPr>
              <p:cNvSpPr>
                <a:spLocks noChangeArrowheads="1"/>
              </p:cNvSpPr>
              <p:nvPr/>
            </p:nvSpPr>
            <p:spPr bwMode="auto">
              <a:xfrm>
                <a:off x="6144942" y="3047022"/>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6" name="Rectangle 407">
                <a:extLst>
                  <a:ext uri="{FF2B5EF4-FFF2-40B4-BE49-F238E27FC236}">
                    <a16:creationId xmlns:a16="http://schemas.microsoft.com/office/drawing/2014/main" id="{E9236B73-D16B-43DD-A3A1-B9BAD2C663FE}"/>
                  </a:ext>
                </a:extLst>
              </p:cNvPr>
              <p:cNvSpPr>
                <a:spLocks noChangeArrowheads="1"/>
              </p:cNvSpPr>
              <p:nvPr/>
            </p:nvSpPr>
            <p:spPr bwMode="auto">
              <a:xfrm>
                <a:off x="6286662" y="3047026"/>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7" name="Rectangle 408">
                <a:extLst>
                  <a:ext uri="{FF2B5EF4-FFF2-40B4-BE49-F238E27FC236}">
                    <a16:creationId xmlns:a16="http://schemas.microsoft.com/office/drawing/2014/main" id="{B3CC7D1F-8053-4DAD-B53E-93E7ED91891A}"/>
                  </a:ext>
                </a:extLst>
              </p:cNvPr>
              <p:cNvSpPr>
                <a:spLocks noChangeArrowheads="1"/>
              </p:cNvSpPr>
              <p:nvPr/>
            </p:nvSpPr>
            <p:spPr bwMode="auto">
              <a:xfrm>
                <a:off x="6562003" y="304702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8" name="Rectangle 409">
                <a:extLst>
                  <a:ext uri="{FF2B5EF4-FFF2-40B4-BE49-F238E27FC236}">
                    <a16:creationId xmlns:a16="http://schemas.microsoft.com/office/drawing/2014/main" id="{B8BC0A91-E911-43A7-AD2F-FAFD40B49FA1}"/>
                  </a:ext>
                </a:extLst>
              </p:cNvPr>
              <p:cNvSpPr>
                <a:spLocks noChangeArrowheads="1"/>
              </p:cNvSpPr>
              <p:nvPr/>
            </p:nvSpPr>
            <p:spPr bwMode="auto">
              <a:xfrm>
                <a:off x="6286662" y="3294011"/>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9" name="Rectangle 410">
                <a:extLst>
                  <a:ext uri="{FF2B5EF4-FFF2-40B4-BE49-F238E27FC236}">
                    <a16:creationId xmlns:a16="http://schemas.microsoft.com/office/drawing/2014/main" id="{5CC29D79-A945-4A7D-ADAF-CD7195175F43}"/>
                  </a:ext>
                </a:extLst>
              </p:cNvPr>
              <p:cNvSpPr>
                <a:spLocks noChangeArrowheads="1"/>
              </p:cNvSpPr>
              <p:nvPr/>
            </p:nvSpPr>
            <p:spPr bwMode="auto">
              <a:xfrm>
                <a:off x="6420282"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0" name="Rectangle 411">
                <a:extLst>
                  <a:ext uri="{FF2B5EF4-FFF2-40B4-BE49-F238E27FC236}">
                    <a16:creationId xmlns:a16="http://schemas.microsoft.com/office/drawing/2014/main" id="{0CD8FAD5-FD6F-474E-B38C-F55066396A5E}"/>
                  </a:ext>
                </a:extLst>
              </p:cNvPr>
              <p:cNvSpPr>
                <a:spLocks noChangeArrowheads="1"/>
              </p:cNvSpPr>
              <p:nvPr/>
            </p:nvSpPr>
            <p:spPr bwMode="auto">
              <a:xfrm>
                <a:off x="6562003"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1" name="Rectangle 412">
                <a:extLst>
                  <a:ext uri="{FF2B5EF4-FFF2-40B4-BE49-F238E27FC236}">
                    <a16:creationId xmlns:a16="http://schemas.microsoft.com/office/drawing/2014/main" id="{E68E9D3B-EF2D-43EF-8683-7607D9C9A4E2}"/>
                  </a:ext>
                </a:extLst>
              </p:cNvPr>
              <p:cNvSpPr>
                <a:spLocks noChangeArrowheads="1"/>
              </p:cNvSpPr>
              <p:nvPr/>
            </p:nvSpPr>
            <p:spPr bwMode="auto">
              <a:xfrm>
                <a:off x="6144942" y="3535381"/>
                <a:ext cx="72884"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2" name="Rectangle 413">
                <a:extLst>
                  <a:ext uri="{FF2B5EF4-FFF2-40B4-BE49-F238E27FC236}">
                    <a16:creationId xmlns:a16="http://schemas.microsoft.com/office/drawing/2014/main" id="{4DFA4CAB-98C8-4E95-B25A-539F2C702DD9}"/>
                  </a:ext>
                </a:extLst>
              </p:cNvPr>
              <p:cNvSpPr>
                <a:spLocks noChangeArrowheads="1"/>
              </p:cNvSpPr>
              <p:nvPr/>
            </p:nvSpPr>
            <p:spPr bwMode="auto">
              <a:xfrm>
                <a:off x="6562003" y="3535381"/>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3" name="Rectangle 414">
                <a:extLst>
                  <a:ext uri="{FF2B5EF4-FFF2-40B4-BE49-F238E27FC236}">
                    <a16:creationId xmlns:a16="http://schemas.microsoft.com/office/drawing/2014/main" id="{F55C8983-9EBD-44EA-93DB-806992072CC7}"/>
                  </a:ext>
                </a:extLst>
              </p:cNvPr>
              <p:cNvSpPr>
                <a:spLocks noChangeArrowheads="1"/>
              </p:cNvSpPr>
              <p:nvPr/>
            </p:nvSpPr>
            <p:spPr bwMode="auto">
              <a:xfrm>
                <a:off x="6144942" y="3782366"/>
                <a:ext cx="72884"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4" name="Rectangle 415">
                <a:extLst>
                  <a:ext uri="{FF2B5EF4-FFF2-40B4-BE49-F238E27FC236}">
                    <a16:creationId xmlns:a16="http://schemas.microsoft.com/office/drawing/2014/main" id="{4FBDD212-798C-43D4-811D-B8530BD7523C}"/>
                  </a:ext>
                </a:extLst>
              </p:cNvPr>
              <p:cNvSpPr>
                <a:spLocks noChangeArrowheads="1"/>
              </p:cNvSpPr>
              <p:nvPr/>
            </p:nvSpPr>
            <p:spPr bwMode="auto">
              <a:xfrm>
                <a:off x="6286662" y="3782366"/>
                <a:ext cx="64786"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6" name="Rectangle 416">
                <a:extLst>
                  <a:ext uri="{FF2B5EF4-FFF2-40B4-BE49-F238E27FC236}">
                    <a16:creationId xmlns:a16="http://schemas.microsoft.com/office/drawing/2014/main" id="{70CAE253-C455-42A5-ACEA-1C7B067C2DDE}"/>
                  </a:ext>
                </a:extLst>
              </p:cNvPr>
              <p:cNvSpPr>
                <a:spLocks noChangeArrowheads="1"/>
              </p:cNvSpPr>
              <p:nvPr/>
            </p:nvSpPr>
            <p:spPr bwMode="auto">
              <a:xfrm>
                <a:off x="6420282"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7" name="Rectangle 417">
                <a:extLst>
                  <a:ext uri="{FF2B5EF4-FFF2-40B4-BE49-F238E27FC236}">
                    <a16:creationId xmlns:a16="http://schemas.microsoft.com/office/drawing/2014/main" id="{DB483B60-4759-4740-8335-C50483796F71}"/>
                  </a:ext>
                </a:extLst>
              </p:cNvPr>
              <p:cNvSpPr>
                <a:spLocks noChangeArrowheads="1"/>
              </p:cNvSpPr>
              <p:nvPr/>
            </p:nvSpPr>
            <p:spPr bwMode="auto">
              <a:xfrm>
                <a:off x="6562003"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8" name="Rectangle 418">
                <a:extLst>
                  <a:ext uri="{FF2B5EF4-FFF2-40B4-BE49-F238E27FC236}">
                    <a16:creationId xmlns:a16="http://schemas.microsoft.com/office/drawing/2014/main" id="{20344880-5F04-4067-94FC-7BB2394D1FD9}"/>
                  </a:ext>
                </a:extLst>
              </p:cNvPr>
              <p:cNvSpPr>
                <a:spLocks noChangeArrowheads="1"/>
              </p:cNvSpPr>
              <p:nvPr/>
            </p:nvSpPr>
            <p:spPr bwMode="auto">
              <a:xfrm>
                <a:off x="6286662" y="4281951"/>
                <a:ext cx="64786"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9" name="Rectangle 419">
                <a:extLst>
                  <a:ext uri="{FF2B5EF4-FFF2-40B4-BE49-F238E27FC236}">
                    <a16:creationId xmlns:a16="http://schemas.microsoft.com/office/drawing/2014/main" id="{9F871D23-A64B-4D1F-83D1-F4CADC695A9B}"/>
                  </a:ext>
                </a:extLst>
              </p:cNvPr>
              <p:cNvSpPr>
                <a:spLocks noChangeArrowheads="1"/>
              </p:cNvSpPr>
              <p:nvPr/>
            </p:nvSpPr>
            <p:spPr bwMode="auto">
              <a:xfrm>
                <a:off x="6562003" y="4281951"/>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70" name="Rectangle 424">
                <a:extLst>
                  <a:ext uri="{FF2B5EF4-FFF2-40B4-BE49-F238E27FC236}">
                    <a16:creationId xmlns:a16="http://schemas.microsoft.com/office/drawing/2014/main" id="{C87094CB-5C24-44FA-9D95-C0441736CD97}"/>
                  </a:ext>
                </a:extLst>
              </p:cNvPr>
              <p:cNvSpPr>
                <a:spLocks noChangeArrowheads="1"/>
              </p:cNvSpPr>
              <p:nvPr/>
            </p:nvSpPr>
            <p:spPr bwMode="auto">
              <a:xfrm>
                <a:off x="6144942" y="4528936"/>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72" name="Rectangle 425">
                <a:extLst>
                  <a:ext uri="{FF2B5EF4-FFF2-40B4-BE49-F238E27FC236}">
                    <a16:creationId xmlns:a16="http://schemas.microsoft.com/office/drawing/2014/main" id="{9C4EAEE0-4107-4109-8B27-C3FDEEF53D19}"/>
                  </a:ext>
                </a:extLst>
              </p:cNvPr>
              <p:cNvSpPr>
                <a:spLocks noChangeArrowheads="1"/>
              </p:cNvSpPr>
              <p:nvPr/>
            </p:nvSpPr>
            <p:spPr bwMode="auto">
              <a:xfrm>
                <a:off x="6420282" y="452893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spTree>
    <p:extLst>
      <p:ext uri="{BB962C8B-B14F-4D97-AF65-F5344CB8AC3E}">
        <p14:creationId xmlns:p14="http://schemas.microsoft.com/office/powerpoint/2010/main" val="2123852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4="http://schemas.microsoft.com/office/drawing/2010/main" xmlns:a16="http://schemas.microsoft.com/office/drawing/2014/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3"/>
                                        </p:tgtEl>
                                        <p:attrNameLst>
                                          <p:attrName>ppt_x</p:attrName>
                                          <p:attrName>ppt_y</p:attrName>
                                        </p:attrNameLst>
                                      </p:cBhvr>
                                      <p:rCtr x="0" y="1852"/>
                                    </p:animMotion>
                                  </p:childTnLst>
                                </p:cTn>
                              </p:par>
                              <p:par>
                                <p:cTn id="10" presetID="10" presetClass="entr" presetSubtype="0" fill="hold" grpId="0" nodeType="withEffect">
                                  <p:stCondLst>
                                    <p:cond delay="5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50"/>
                                  </p:stCondLst>
                                  <p:childTnLst>
                                    <p:animMotion origin="layout" path="M -3.125E-6 4.44444E-6 L -3.125E-6 0.03703 " pathEditMode="relative" rAng="0" ptsTypes="AA">
                                      <p:cBhvr>
                                        <p:cTn id="14" dur="600" spd="-100000" fill="hold"/>
                                        <p:tgtEl>
                                          <p:spTgt spid="60"/>
                                        </p:tgtEl>
                                        <p:attrNameLst>
                                          <p:attrName>ppt_x</p:attrName>
                                          <p:attrName>ppt_y</p:attrName>
                                        </p:attrNameLst>
                                      </p:cBhvr>
                                      <p:rCtr x="0" y="1852"/>
                                    </p:animMotion>
                                  </p:childTnLst>
                                </p:cTn>
                              </p:par>
                              <p:par>
                                <p:cTn id="15" presetID="10" presetClass="entr" presetSubtype="0" fill="hold" grpId="0" nodeType="withEffect">
                                  <p:stCondLst>
                                    <p:cond delay="10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42" presetClass="path" presetSubtype="0" decel="100000" fill="hold" grpId="1" nodeType="withEffect">
                                  <p:stCondLst>
                                    <p:cond delay="100"/>
                                  </p:stCondLst>
                                  <p:childTnLst>
                                    <p:animMotion origin="layout" path="M -3.125E-6 4.44444E-6 L -3.125E-6 0.03703 " pathEditMode="relative" rAng="0" ptsTypes="AA">
                                      <p:cBhvr>
                                        <p:cTn id="19" dur="600" spd="-100000" fill="hold"/>
                                        <p:tgtEl>
                                          <p:spTgt spid="62"/>
                                        </p:tgtEl>
                                        <p:attrNameLst>
                                          <p:attrName>ppt_x</p:attrName>
                                          <p:attrName>ppt_y</p:attrName>
                                        </p:attrNameLst>
                                      </p:cBhvr>
                                      <p:rCtr x="0" y="1852"/>
                                    </p:animMotion>
                                  </p:childTnLst>
                                </p:cTn>
                              </p:par>
                              <p:par>
                                <p:cTn id="20" presetID="10" presetClass="entr" presetSubtype="0" fill="hold" grpId="0" nodeType="withEffect">
                                  <p:stCondLst>
                                    <p:cond delay="15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42" presetClass="path" presetSubtype="0" decel="100000" fill="hold" grpId="1" nodeType="withEffect">
                                  <p:stCondLst>
                                    <p:cond delay="150"/>
                                  </p:stCondLst>
                                  <p:childTnLst>
                                    <p:animMotion origin="layout" path="M -3.125E-6 4.44444E-6 L -3.125E-6 0.03703 " pathEditMode="relative" rAng="0" ptsTypes="AA">
                                      <p:cBhvr>
                                        <p:cTn id="24" dur="600" spd="-100000" fill="hold"/>
                                        <p:tgtEl>
                                          <p:spTgt spid="6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42" presetClass="path" presetSubtype="0" decel="100000" fill="hold" grpId="1" nodeType="withEffect">
                                  <p:stCondLst>
                                    <p:cond delay="200"/>
                                  </p:stCondLst>
                                  <p:childTnLst>
                                    <p:animMotion origin="layout" path="M -3.125E-6 4.44444E-6 L -3.125E-6 0.03703 " pathEditMode="relative" rAng="0" ptsTypes="AA">
                                      <p:cBhvr>
                                        <p:cTn id="29" dur="600" spd="-100000" fill="hold"/>
                                        <p:tgtEl>
                                          <p:spTgt spid="65"/>
                                        </p:tgtEl>
                                        <p:attrNameLst>
                                          <p:attrName>ppt_x</p:attrName>
                                          <p:attrName>ppt_y</p:attrName>
                                        </p:attrNameLst>
                                      </p:cBhvr>
                                      <p:rCtr x="0" y="1852"/>
                                    </p:animMotion>
                                  </p:childTnLst>
                                </p:cTn>
                              </p:par>
                              <p:par>
                                <p:cTn id="30" presetID="10" presetClass="entr" presetSubtype="0" fill="hold" grpId="0" nodeType="withEffect">
                                  <p:stCondLst>
                                    <p:cond delay="25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250"/>
                                  </p:stCondLst>
                                  <p:childTnLst>
                                    <p:animMotion origin="layout" path="M -3.125E-6 4.44444E-6 L -3.125E-6 0.03703 " pathEditMode="relative" rAng="0" ptsTypes="AA">
                                      <p:cBhvr>
                                        <p:cTn id="34" dur="600" spd="-100000" fill="hold"/>
                                        <p:tgtEl>
                                          <p:spTgt spid="61"/>
                                        </p:tgtEl>
                                        <p:attrNameLst>
                                          <p:attrName>ppt_x</p:attrName>
                                          <p:attrName>ppt_y</p:attrName>
                                        </p:attrNameLst>
                                      </p:cBhvr>
                                      <p:rCtr x="0" y="1852"/>
                                    </p:animMotion>
                                  </p:childTnLst>
                                </p:cTn>
                              </p:par>
                              <p:par>
                                <p:cTn id="35" presetID="10" presetClass="entr" presetSubtype="0" fill="hold" grpId="0" nodeType="withEffect">
                                  <p:stCondLst>
                                    <p:cond delay="3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42" presetClass="path" presetSubtype="0" decel="100000" fill="hold" grpId="1" nodeType="withEffect">
                                  <p:stCondLst>
                                    <p:cond delay="300"/>
                                  </p:stCondLst>
                                  <p:childTnLst>
                                    <p:animMotion origin="layout" path="M -3.125E-6 4.44444E-6 L -3.125E-6 0.03703 " pathEditMode="relative" rAng="0" ptsTypes="AA">
                                      <p:cBhvr>
                                        <p:cTn id="39" dur="600" spd="-100000" fill="hold"/>
                                        <p:tgtEl>
                                          <p:spTgt spid="66"/>
                                        </p:tgtEl>
                                        <p:attrNameLst>
                                          <p:attrName>ppt_x</p:attrName>
                                          <p:attrName>ppt_y</p:attrName>
                                        </p:attrNameLst>
                                      </p:cBhvr>
                                      <p:rCtr x="0" y="1852"/>
                                    </p:animMotion>
                                  </p:childTnLst>
                                </p:cTn>
                              </p:par>
                              <p:par>
                                <p:cTn id="40" presetID="10" presetClass="entr" presetSubtype="0" fill="hold" grpId="0" nodeType="withEffect">
                                  <p:stCondLst>
                                    <p:cond delay="35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42" presetClass="path" presetSubtype="0" decel="100000" fill="hold" grpId="1" nodeType="withEffect">
                                  <p:stCondLst>
                                    <p:cond delay="350"/>
                                  </p:stCondLst>
                                  <p:childTnLst>
                                    <p:animMotion origin="layout" path="M -3.125E-6 4.44444E-6 L -3.125E-6 0.03703 " pathEditMode="relative" rAng="0" ptsTypes="AA">
                                      <p:cBhvr>
                                        <p:cTn id="44" dur="600" spd="-100000" fill="hold"/>
                                        <p:tgtEl>
                                          <p:spTgt spid="68"/>
                                        </p:tgtEl>
                                        <p:attrNameLst>
                                          <p:attrName>ppt_x</p:attrName>
                                          <p:attrName>ppt_y</p:attrName>
                                        </p:attrNameLst>
                                      </p:cBhvr>
                                      <p:rCtr x="0" y="1852"/>
                                    </p:animMotion>
                                  </p:childTnLst>
                                </p:cTn>
                              </p:par>
                              <p:par>
                                <p:cTn id="45" presetID="10" presetClass="entr" presetSubtype="0" fill="hold" grpId="0" nodeType="withEffect">
                                  <p:stCondLst>
                                    <p:cond delay="4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par>
                                <p:cTn id="48" presetID="42" presetClass="path" presetSubtype="0" decel="100000" fill="hold" grpId="1" nodeType="withEffect">
                                  <p:stCondLst>
                                    <p:cond delay="400"/>
                                  </p:stCondLst>
                                  <p:childTnLst>
                                    <p:animMotion origin="layout" path="M -3.125E-6 4.44444E-6 L -3.125E-6 0.03703 " pathEditMode="relative" rAng="0" ptsTypes="AA">
                                      <p:cBhvr>
                                        <p:cTn id="49" dur="600" spd="-100000" fill="hold"/>
                                        <p:tgtEl>
                                          <p:spTgt spid="71"/>
                                        </p:tgtEl>
                                        <p:attrNameLst>
                                          <p:attrName>ppt_x</p:attrName>
                                          <p:attrName>ppt_y</p:attrName>
                                        </p:attrNameLst>
                                      </p:cBhvr>
                                      <p:rCtr x="0" y="1852"/>
                                    </p:animMotion>
                                  </p:childTnLst>
                                </p:cTn>
                              </p:par>
                              <p:par>
                                <p:cTn id="50" presetID="10" presetClass="entr" presetSubtype="0" fill="hold" grpId="0" nodeType="withEffect">
                                  <p:stCondLst>
                                    <p:cond delay="4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42" presetClass="path" presetSubtype="0" decel="100000" fill="hold" grpId="1" nodeType="withEffect">
                                  <p:stCondLst>
                                    <p:cond delay="450"/>
                                  </p:stCondLst>
                                  <p:childTnLst>
                                    <p:animMotion origin="layout" path="M -3.125E-6 4.44444E-6 L -3.125E-6 0.03703 " pathEditMode="relative" rAng="0" ptsTypes="AA">
                                      <p:cBhvr>
                                        <p:cTn id="54" dur="600" spd="-100000" fill="hold"/>
                                        <p:tgtEl>
                                          <p:spTgt spid="69"/>
                                        </p:tgtEl>
                                        <p:attrNameLst>
                                          <p:attrName>ppt_x</p:attrName>
                                          <p:attrName>ppt_y</p:attrName>
                                        </p:attrNameLst>
                                      </p:cBhvr>
                                      <p:rCtr x="0" y="1852"/>
                                    </p:animMotion>
                                  </p:childTnLst>
                                </p:cTn>
                              </p:par>
                              <p:par>
                                <p:cTn id="55" presetID="10" presetClass="entr" presetSubtype="0" fill="hold" grpId="0" nodeType="withEffect">
                                  <p:stCondLst>
                                    <p:cond delay="5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42" presetClass="path" presetSubtype="0" decel="100000" fill="hold" grpId="1" nodeType="withEffect">
                                  <p:stCondLst>
                                    <p:cond delay="500"/>
                                  </p:stCondLst>
                                  <p:childTnLst>
                                    <p:animMotion origin="layout" path="M -3.125E-6 4.44444E-6 L -3.125E-6 0.03703 " pathEditMode="relative" rAng="0" ptsTypes="AA">
                                      <p:cBhvr>
                                        <p:cTn id="59" dur="600" spd="-100000" fill="hold"/>
                                        <p:tgtEl>
                                          <p:spTgt spid="64"/>
                                        </p:tgtEl>
                                        <p:attrNameLst>
                                          <p:attrName>ppt_x</p:attrName>
                                          <p:attrName>ppt_y</p:attrName>
                                        </p:attrNameLst>
                                      </p:cBhvr>
                                      <p:rCtr x="0" y="1852"/>
                                    </p:animMotion>
                                  </p:childTnLst>
                                </p:cTn>
                              </p:par>
                              <p:par>
                                <p:cTn id="60" presetID="10" presetClass="entr" presetSubtype="0" fill="hold" grpId="0" nodeType="withEffect">
                                  <p:stCondLst>
                                    <p:cond delay="55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42" presetClass="path" presetSubtype="0" decel="100000" fill="hold" grpId="1" nodeType="withEffect">
                                  <p:stCondLst>
                                    <p:cond delay="550"/>
                                  </p:stCondLst>
                                  <p:childTnLst>
                                    <p:animMotion origin="layout" path="M -3.125E-6 4.44444E-6 L -3.125E-6 0.03703 " pathEditMode="relative" rAng="0" ptsTypes="AA">
                                      <p:cBhvr>
                                        <p:cTn id="64" dur="600" spd="-100000" fill="hold"/>
                                        <p:tgtEl>
                                          <p:spTgt spid="70"/>
                                        </p:tgtEl>
                                        <p:attrNameLst>
                                          <p:attrName>ppt_x</p:attrName>
                                          <p:attrName>ppt_y</p:attrName>
                                        </p:attrNameLst>
                                      </p:cBhvr>
                                      <p:rCtr x="0" y="1852"/>
                                    </p:animMotion>
                                  </p:childTnLst>
                                </p:cTn>
                              </p:par>
                              <p:par>
                                <p:cTn id="65" presetID="2" presetClass="entr" presetSubtype="1" decel="100000" fill="hold" grpId="0" nodeType="withEffect">
                                  <p:stCondLst>
                                    <p:cond delay="0"/>
                                  </p:stCondLst>
                                  <p:childTnLst>
                                    <p:set>
                                      <p:cBhvr>
                                        <p:cTn id="66" dur="1" fill="hold">
                                          <p:stCondLst>
                                            <p:cond delay="0"/>
                                          </p:stCondLst>
                                        </p:cTn>
                                        <p:tgtEl>
                                          <p:spTgt spid="535"/>
                                        </p:tgtEl>
                                        <p:attrNameLst>
                                          <p:attrName>style.visibility</p:attrName>
                                        </p:attrNameLst>
                                      </p:cBhvr>
                                      <p:to>
                                        <p:strVal val="visible"/>
                                      </p:to>
                                    </p:set>
                                    <p:anim calcmode="lin" valueType="num">
                                      <p:cBhvr additive="base">
                                        <p:cTn id="67" dur="700" fill="hold"/>
                                        <p:tgtEl>
                                          <p:spTgt spid="535"/>
                                        </p:tgtEl>
                                        <p:attrNameLst>
                                          <p:attrName>ppt_x</p:attrName>
                                        </p:attrNameLst>
                                      </p:cBhvr>
                                      <p:tavLst>
                                        <p:tav tm="0">
                                          <p:val>
                                            <p:strVal val="#ppt_x"/>
                                          </p:val>
                                        </p:tav>
                                        <p:tav tm="100000">
                                          <p:val>
                                            <p:strVal val="#ppt_x"/>
                                          </p:val>
                                        </p:tav>
                                      </p:tavLst>
                                    </p:anim>
                                    <p:anim calcmode="lin" valueType="num">
                                      <p:cBhvr additive="base">
                                        <p:cTn id="68" dur="700" fill="hold"/>
                                        <p:tgtEl>
                                          <p:spTgt spid="535"/>
                                        </p:tgtEl>
                                        <p:attrNameLst>
                                          <p:attrName>ppt_y</p:attrName>
                                        </p:attrNameLst>
                                      </p:cBhvr>
                                      <p:tavLst>
                                        <p:tav tm="0">
                                          <p:val>
                                            <p:strVal val="0-#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8" grpId="0"/>
      <p:bldP spid="68" grpId="1"/>
      <p:bldP spid="69" grpId="0"/>
      <p:bldP spid="69" grpId="1"/>
      <p:bldP spid="70" grpId="0"/>
      <p:bldP spid="70" grpId="1"/>
      <p:bldP spid="71" grpId="0"/>
      <p:bldP spid="7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0" name="Straight Connector 479"/>
          <p:cNvCxnSpPr/>
          <p:nvPr/>
        </p:nvCxnSpPr>
        <p:spPr>
          <a:xfrm flipV="1">
            <a:off x="8685568" y="3048056"/>
            <a:ext cx="0" cy="297137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11138860" y="2514733"/>
            <a:ext cx="0" cy="220948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V="1">
            <a:off x="6567508"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flipV="1">
            <a:off x="9691265" y="488"/>
            <a:ext cx="0" cy="685702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685703" y="2743299"/>
            <a:ext cx="0" cy="411421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685703" y="2743299"/>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flipV="1">
            <a:off x="2895189" y="488"/>
            <a:ext cx="0" cy="274281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V="1">
            <a:off x="2300913" y="489"/>
            <a:ext cx="0" cy="525705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285678" y="3657569"/>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flipV="1">
            <a:off x="5211341" y="3657569"/>
            <a:ext cx="0" cy="319994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 y="929995"/>
            <a:ext cx="228567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flipV="1">
            <a:off x="4342784" y="1371893"/>
            <a:ext cx="0" cy="22856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4342785" y="1371893"/>
            <a:ext cx="220948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6552272" y="3063293"/>
            <a:ext cx="315423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9676029" y="2514731"/>
            <a:ext cx="251424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11733136" y="489"/>
            <a:ext cx="0" cy="251424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2" y="5257543"/>
            <a:ext cx="23131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685569" y="6019433"/>
            <a:ext cx="350470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1123623" y="4724217"/>
            <a:ext cx="1066648"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2285678" y="4876596"/>
            <a:ext cx="292566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3123757" y="4876598"/>
            <a:ext cx="0" cy="19809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5" name="TextBox 534"/>
          <p:cNvSpPr txBox="1"/>
          <p:nvPr/>
        </p:nvSpPr>
        <p:spPr>
          <a:xfrm>
            <a:off x="3054719" y="260347"/>
            <a:ext cx="3225079" cy="906980"/>
          </a:xfrm>
          <a:prstGeom prst="rect">
            <a:avLst/>
          </a:prstGeom>
          <a:noFill/>
        </p:spPr>
        <p:txBody>
          <a:bodyPr wrap="square" rtlCol="0" anchor="ctr" anchorCtr="0">
            <a:spAutoFit/>
          </a:bodyPr>
          <a:lstStyle/>
          <a:p>
            <a:pPr defTabSz="914205">
              <a:lnSpc>
                <a:spcPct val="90000"/>
              </a:lnSpc>
              <a:defRPr/>
            </a:pPr>
            <a:r>
              <a:rPr lang="en-US" sz="1961" dirty="0">
                <a:solidFill>
                  <a:schemeClr val="tx2"/>
                </a:solidFill>
                <a:cs typeface="Segoe UI Semilight" panose="020B0402040204020203" pitchFamily="34" charset="0"/>
              </a:rPr>
              <a:t>What if all these events could be managed and directed from one place?</a:t>
            </a:r>
          </a:p>
        </p:txBody>
      </p:sp>
      <p:grpSp>
        <p:nvGrpSpPr>
          <p:cNvPr id="5" name="Group 4">
            <a:extLst>
              <a:ext uri="{FF2B5EF4-FFF2-40B4-BE49-F238E27FC236}">
                <a16:creationId xmlns:a16="http://schemas.microsoft.com/office/drawing/2014/main" id="{3EE192C8-3B5B-4AA6-9372-366ABA0403B7}"/>
              </a:ext>
            </a:extLst>
          </p:cNvPr>
          <p:cNvGrpSpPr/>
          <p:nvPr/>
        </p:nvGrpSpPr>
        <p:grpSpPr>
          <a:xfrm>
            <a:off x="2" y="4114704"/>
            <a:ext cx="12191377" cy="2742811"/>
            <a:chOff x="881" y="4236809"/>
            <a:chExt cx="12434712" cy="2797810"/>
          </a:xfrm>
        </p:grpSpPr>
        <p:grpSp>
          <p:nvGrpSpPr>
            <p:cNvPr id="74" name="Group 73">
              <a:extLst>
                <a:ext uri="{FF2B5EF4-FFF2-40B4-BE49-F238E27FC236}">
                  <a16:creationId xmlns:a16="http://schemas.microsoft.com/office/drawing/2014/main" id="{736B1C65-A12C-468E-90BA-F8ED0417A321}"/>
                </a:ext>
              </a:extLst>
            </p:cNvPr>
            <p:cNvGrpSpPr/>
            <p:nvPr/>
          </p:nvGrpSpPr>
          <p:grpSpPr>
            <a:xfrm>
              <a:off x="4353030" y="5757125"/>
              <a:ext cx="1942924" cy="1277494"/>
              <a:chOff x="7518401" y="5083176"/>
              <a:chExt cx="241300" cy="896938"/>
            </a:xfrm>
          </p:grpSpPr>
          <p:sp>
            <p:nvSpPr>
              <p:cNvPr id="75" name="Rectangle 105">
                <a:extLst>
                  <a:ext uri="{FF2B5EF4-FFF2-40B4-BE49-F238E27FC236}">
                    <a16:creationId xmlns:a16="http://schemas.microsoft.com/office/drawing/2014/main" id="{4A475F6A-C91F-4C40-B946-8081DA3A593F}"/>
                  </a:ext>
                </a:extLst>
              </p:cNvPr>
              <p:cNvSpPr>
                <a:spLocks noChangeArrowheads="1"/>
              </p:cNvSpPr>
              <p:nvPr/>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6" name="Rectangle 106">
                <a:extLst>
                  <a:ext uri="{FF2B5EF4-FFF2-40B4-BE49-F238E27FC236}">
                    <a16:creationId xmlns:a16="http://schemas.microsoft.com/office/drawing/2014/main" id="{7A056F8D-AD03-4406-8D2D-4118D0997C24}"/>
                  </a:ext>
                </a:extLst>
              </p:cNvPr>
              <p:cNvSpPr>
                <a:spLocks noChangeArrowheads="1"/>
              </p:cNvSpPr>
              <p:nvPr/>
            </p:nvSpPr>
            <p:spPr bwMode="auto">
              <a:xfrm>
                <a:off x="7550151" y="5200651"/>
                <a:ext cx="177800" cy="1730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7" name="Freeform 107">
                <a:extLst>
                  <a:ext uri="{FF2B5EF4-FFF2-40B4-BE49-F238E27FC236}">
                    <a16:creationId xmlns:a16="http://schemas.microsoft.com/office/drawing/2014/main" id="{F76EF744-96B5-44D4-90E3-65ECE37E2A5F}"/>
                  </a:ext>
                </a:extLst>
              </p:cNvPr>
              <p:cNvSpPr>
                <a:spLocks/>
              </p:cNvSpPr>
              <p:nvPr/>
            </p:nvSpPr>
            <p:spPr bwMode="auto">
              <a:xfrm>
                <a:off x="7591426" y="5083176"/>
                <a:ext cx="95250" cy="117475"/>
              </a:xfrm>
              <a:custGeom>
                <a:avLst/>
                <a:gdLst>
                  <a:gd name="T0" fmla="*/ 42 w 60"/>
                  <a:gd name="T1" fmla="*/ 0 h 74"/>
                  <a:gd name="T2" fmla="*/ 18 w 60"/>
                  <a:gd name="T3" fmla="*/ 0 h 74"/>
                  <a:gd name="T4" fmla="*/ 0 w 60"/>
                  <a:gd name="T5" fmla="*/ 74 h 74"/>
                  <a:gd name="T6" fmla="*/ 60 w 60"/>
                  <a:gd name="T7" fmla="*/ 74 h 74"/>
                  <a:gd name="T8" fmla="*/ 42 w 60"/>
                  <a:gd name="T9" fmla="*/ 0 h 74"/>
                </a:gdLst>
                <a:ahLst/>
                <a:cxnLst>
                  <a:cxn ang="0">
                    <a:pos x="T0" y="T1"/>
                  </a:cxn>
                  <a:cxn ang="0">
                    <a:pos x="T2" y="T3"/>
                  </a:cxn>
                  <a:cxn ang="0">
                    <a:pos x="T4" y="T5"/>
                  </a:cxn>
                  <a:cxn ang="0">
                    <a:pos x="T6" y="T7"/>
                  </a:cxn>
                  <a:cxn ang="0">
                    <a:pos x="T8" y="T9"/>
                  </a:cxn>
                </a:cxnLst>
                <a:rect l="0" t="0" r="r" b="b"/>
                <a:pathLst>
                  <a:path w="60" h="74">
                    <a:moveTo>
                      <a:pt x="42" y="0"/>
                    </a:moveTo>
                    <a:lnTo>
                      <a:pt x="18" y="0"/>
                    </a:lnTo>
                    <a:lnTo>
                      <a:pt x="0" y="74"/>
                    </a:lnTo>
                    <a:lnTo>
                      <a:pt x="60" y="74"/>
                    </a:lnTo>
                    <a:lnTo>
                      <a:pt x="4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8" name="Rectangle 108">
                <a:extLst>
                  <a:ext uri="{FF2B5EF4-FFF2-40B4-BE49-F238E27FC236}">
                    <a16:creationId xmlns:a16="http://schemas.microsoft.com/office/drawing/2014/main" id="{031DBF0D-F1E2-45AF-86DD-7822CB05A8FC}"/>
                  </a:ext>
                </a:extLst>
              </p:cNvPr>
              <p:cNvSpPr>
                <a:spLocks noChangeArrowheads="1"/>
              </p:cNvSpPr>
              <p:nvPr/>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79" name="Rectangle 109">
                <a:extLst>
                  <a:ext uri="{FF2B5EF4-FFF2-40B4-BE49-F238E27FC236}">
                    <a16:creationId xmlns:a16="http://schemas.microsoft.com/office/drawing/2014/main" id="{FD32DE92-AA38-4A0E-B4C3-620AC2E82CA1}"/>
                  </a:ext>
                </a:extLst>
              </p:cNvPr>
              <p:cNvSpPr>
                <a:spLocks noChangeArrowheads="1"/>
              </p:cNvSpPr>
              <p:nvPr/>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0" name="Rectangle 110">
                <a:extLst>
                  <a:ext uri="{FF2B5EF4-FFF2-40B4-BE49-F238E27FC236}">
                    <a16:creationId xmlns:a16="http://schemas.microsoft.com/office/drawing/2014/main" id="{85BDCDF4-29BF-41FA-BFD8-DB525C3BF0FC}"/>
                  </a:ext>
                </a:extLst>
              </p:cNvPr>
              <p:cNvSpPr>
                <a:spLocks noChangeArrowheads="1"/>
              </p:cNvSpPr>
              <p:nvPr/>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1" name="Rectangle 111">
                <a:extLst>
                  <a:ext uri="{FF2B5EF4-FFF2-40B4-BE49-F238E27FC236}">
                    <a16:creationId xmlns:a16="http://schemas.microsoft.com/office/drawing/2014/main" id="{F401A7E4-2471-4E0B-BC2C-91563A12DF87}"/>
                  </a:ext>
                </a:extLst>
              </p:cNvPr>
              <p:cNvSpPr>
                <a:spLocks noChangeArrowheads="1"/>
              </p:cNvSpPr>
              <p:nvPr/>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2" name="Rectangle 112">
                <a:extLst>
                  <a:ext uri="{FF2B5EF4-FFF2-40B4-BE49-F238E27FC236}">
                    <a16:creationId xmlns:a16="http://schemas.microsoft.com/office/drawing/2014/main" id="{7749637B-A0D8-4587-B147-F87AE8AB99C5}"/>
                  </a:ext>
                </a:extLst>
              </p:cNvPr>
              <p:cNvSpPr>
                <a:spLocks noChangeArrowheads="1"/>
              </p:cNvSpPr>
              <p:nvPr/>
            </p:nvSpPr>
            <p:spPr bwMode="auto">
              <a:xfrm>
                <a:off x="7550151" y="5200651"/>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3" name="Rectangle 113">
                <a:extLst>
                  <a:ext uri="{FF2B5EF4-FFF2-40B4-BE49-F238E27FC236}">
                    <a16:creationId xmlns:a16="http://schemas.microsoft.com/office/drawing/2014/main" id="{C074CEFA-1FD5-4804-945F-792E1941D54C}"/>
                  </a:ext>
                </a:extLst>
              </p:cNvPr>
              <p:cNvSpPr>
                <a:spLocks noChangeArrowheads="1"/>
              </p:cNvSpPr>
              <p:nvPr/>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84" name="Group 83">
              <a:extLst>
                <a:ext uri="{FF2B5EF4-FFF2-40B4-BE49-F238E27FC236}">
                  <a16:creationId xmlns:a16="http://schemas.microsoft.com/office/drawing/2014/main" id="{1036B745-4CD3-4DEE-8870-9CE25AB9E488}"/>
                </a:ext>
              </a:extLst>
            </p:cNvPr>
            <p:cNvGrpSpPr/>
            <p:nvPr/>
          </p:nvGrpSpPr>
          <p:grpSpPr>
            <a:xfrm>
              <a:off x="3331803" y="4401099"/>
              <a:ext cx="1086122" cy="2633520"/>
              <a:chOff x="6019801" y="5249863"/>
              <a:chExt cx="417512" cy="730250"/>
            </a:xfrm>
          </p:grpSpPr>
          <p:sp>
            <p:nvSpPr>
              <p:cNvPr id="85" name="Rectangle 382">
                <a:extLst>
                  <a:ext uri="{FF2B5EF4-FFF2-40B4-BE49-F238E27FC236}">
                    <a16:creationId xmlns:a16="http://schemas.microsoft.com/office/drawing/2014/main" id="{33211CBF-3C3A-4276-8BE0-65BBA5C1E322}"/>
                  </a:ext>
                </a:extLst>
              </p:cNvPr>
              <p:cNvSpPr>
                <a:spLocks noChangeArrowheads="1"/>
              </p:cNvSpPr>
              <p:nvPr/>
            </p:nvSpPr>
            <p:spPr bwMode="auto">
              <a:xfrm>
                <a:off x="6019801" y="5764611"/>
                <a:ext cx="292100" cy="21550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6" name="Freeform 383">
                <a:extLst>
                  <a:ext uri="{FF2B5EF4-FFF2-40B4-BE49-F238E27FC236}">
                    <a16:creationId xmlns:a16="http://schemas.microsoft.com/office/drawing/2014/main" id="{4AFEECAA-1008-472B-9505-4457C13CC98F}"/>
                  </a:ext>
                </a:extLst>
              </p:cNvPr>
              <p:cNvSpPr>
                <a:spLocks/>
              </p:cNvSpPr>
              <p:nvPr/>
            </p:nvSpPr>
            <p:spPr bwMode="auto">
              <a:xfrm>
                <a:off x="6186488" y="5326063"/>
                <a:ext cx="250825" cy="654050"/>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7" name="Freeform 384">
                <a:extLst>
                  <a:ext uri="{FF2B5EF4-FFF2-40B4-BE49-F238E27FC236}">
                    <a16:creationId xmlns:a16="http://schemas.microsoft.com/office/drawing/2014/main" id="{6B4D5D85-B746-4DE5-A225-43041FFE76D0}"/>
                  </a:ext>
                </a:extLst>
              </p:cNvPr>
              <p:cNvSpPr>
                <a:spLocks/>
              </p:cNvSpPr>
              <p:nvPr/>
            </p:nvSpPr>
            <p:spPr bwMode="auto">
              <a:xfrm>
                <a:off x="6019801" y="5751513"/>
                <a:ext cx="166688" cy="228600"/>
              </a:xfrm>
              <a:custGeom>
                <a:avLst/>
                <a:gdLst>
                  <a:gd name="T0" fmla="*/ 0 w 105"/>
                  <a:gd name="T1" fmla="*/ 144 h 144"/>
                  <a:gd name="T2" fmla="*/ 105 w 105"/>
                  <a:gd name="T3" fmla="*/ 144 h 144"/>
                  <a:gd name="T4" fmla="*/ 105 w 105"/>
                  <a:gd name="T5" fmla="*/ 0 h 144"/>
                  <a:gd name="T6" fmla="*/ 0 w 105"/>
                  <a:gd name="T7" fmla="*/ 144 h 144"/>
                </a:gdLst>
                <a:ahLst/>
                <a:cxnLst>
                  <a:cxn ang="0">
                    <a:pos x="T0" y="T1"/>
                  </a:cxn>
                  <a:cxn ang="0">
                    <a:pos x="T2" y="T3"/>
                  </a:cxn>
                  <a:cxn ang="0">
                    <a:pos x="T4" y="T5"/>
                  </a:cxn>
                  <a:cxn ang="0">
                    <a:pos x="T6" y="T7"/>
                  </a:cxn>
                </a:cxnLst>
                <a:rect l="0" t="0" r="r" b="b"/>
                <a:pathLst>
                  <a:path w="105" h="144">
                    <a:moveTo>
                      <a:pt x="0" y="144"/>
                    </a:moveTo>
                    <a:lnTo>
                      <a:pt x="105" y="144"/>
                    </a:lnTo>
                    <a:lnTo>
                      <a:pt x="105" y="0"/>
                    </a:lnTo>
                    <a:lnTo>
                      <a:pt x="0" y="144"/>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8" name="Rectangle 385">
                <a:extLst>
                  <a:ext uri="{FF2B5EF4-FFF2-40B4-BE49-F238E27FC236}">
                    <a16:creationId xmlns:a16="http://schemas.microsoft.com/office/drawing/2014/main" id="{3BE8C190-E359-420C-B317-EBDFBE1C3A66}"/>
                  </a:ext>
                </a:extLst>
              </p:cNvPr>
              <p:cNvSpPr>
                <a:spLocks noChangeArrowheads="1"/>
              </p:cNvSpPr>
              <p:nvPr/>
            </p:nvSpPr>
            <p:spPr bwMode="auto">
              <a:xfrm>
                <a:off x="6273801" y="53736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89" name="Rectangle 386">
                <a:extLst>
                  <a:ext uri="{FF2B5EF4-FFF2-40B4-BE49-F238E27FC236}">
                    <a16:creationId xmlns:a16="http://schemas.microsoft.com/office/drawing/2014/main" id="{19703F06-BE6F-4B2E-884B-7B27339D78F2}"/>
                  </a:ext>
                </a:extLst>
              </p:cNvPr>
              <p:cNvSpPr>
                <a:spLocks noChangeArrowheads="1"/>
              </p:cNvSpPr>
              <p:nvPr/>
            </p:nvSpPr>
            <p:spPr bwMode="auto">
              <a:xfrm>
                <a:off x="6326188" y="53736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0" name="Rectangle 387">
                <a:extLst>
                  <a:ext uri="{FF2B5EF4-FFF2-40B4-BE49-F238E27FC236}">
                    <a16:creationId xmlns:a16="http://schemas.microsoft.com/office/drawing/2014/main" id="{8C602A8B-85B7-4D24-BA14-7B0E1B85AC5B}"/>
                  </a:ext>
                </a:extLst>
              </p:cNvPr>
              <p:cNvSpPr>
                <a:spLocks noChangeArrowheads="1"/>
              </p:cNvSpPr>
              <p:nvPr/>
            </p:nvSpPr>
            <p:spPr bwMode="auto">
              <a:xfrm>
                <a:off x="6326188" y="54435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1" name="Rectangle 388">
                <a:extLst>
                  <a:ext uri="{FF2B5EF4-FFF2-40B4-BE49-F238E27FC236}">
                    <a16:creationId xmlns:a16="http://schemas.microsoft.com/office/drawing/2014/main" id="{6BF13E33-0486-43D3-9A8A-9FD35B9AFF53}"/>
                  </a:ext>
                </a:extLst>
              </p:cNvPr>
              <p:cNvSpPr>
                <a:spLocks noChangeArrowheads="1"/>
              </p:cNvSpPr>
              <p:nvPr/>
            </p:nvSpPr>
            <p:spPr bwMode="auto">
              <a:xfrm>
                <a:off x="6218238" y="5513388"/>
                <a:ext cx="28575"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2" name="Rectangle 389">
                <a:extLst>
                  <a:ext uri="{FF2B5EF4-FFF2-40B4-BE49-F238E27FC236}">
                    <a16:creationId xmlns:a16="http://schemas.microsoft.com/office/drawing/2014/main" id="{A29C6F4D-6E85-40EB-BB37-57C9D5FA553F}"/>
                  </a:ext>
                </a:extLst>
              </p:cNvPr>
              <p:cNvSpPr>
                <a:spLocks noChangeArrowheads="1"/>
              </p:cNvSpPr>
              <p:nvPr/>
            </p:nvSpPr>
            <p:spPr bwMode="auto">
              <a:xfrm>
                <a:off x="6273801" y="5581651"/>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3" name="Rectangle 390">
                <a:extLst>
                  <a:ext uri="{FF2B5EF4-FFF2-40B4-BE49-F238E27FC236}">
                    <a16:creationId xmlns:a16="http://schemas.microsoft.com/office/drawing/2014/main" id="{677D4391-3BD3-4044-9516-8A2455FACEB1}"/>
                  </a:ext>
                </a:extLst>
              </p:cNvPr>
              <p:cNvSpPr>
                <a:spLocks noChangeArrowheads="1"/>
              </p:cNvSpPr>
              <p:nvPr/>
            </p:nvSpPr>
            <p:spPr bwMode="auto">
              <a:xfrm>
                <a:off x="6326188" y="5581651"/>
                <a:ext cx="23813"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4" name="Rectangle 391">
                <a:extLst>
                  <a:ext uri="{FF2B5EF4-FFF2-40B4-BE49-F238E27FC236}">
                    <a16:creationId xmlns:a16="http://schemas.microsoft.com/office/drawing/2014/main" id="{2A83A36E-F5F9-4A0F-A0AA-256F74B667B1}"/>
                  </a:ext>
                </a:extLst>
              </p:cNvPr>
              <p:cNvSpPr>
                <a:spLocks noChangeArrowheads="1"/>
              </p:cNvSpPr>
              <p:nvPr/>
            </p:nvSpPr>
            <p:spPr bwMode="auto">
              <a:xfrm>
                <a:off x="6326188"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5" name="Rectangle 392">
                <a:extLst>
                  <a:ext uri="{FF2B5EF4-FFF2-40B4-BE49-F238E27FC236}">
                    <a16:creationId xmlns:a16="http://schemas.microsoft.com/office/drawing/2014/main" id="{1F74A231-6785-47A6-A028-D2C6C20DE4B3}"/>
                  </a:ext>
                </a:extLst>
              </p:cNvPr>
              <p:cNvSpPr>
                <a:spLocks noChangeArrowheads="1"/>
              </p:cNvSpPr>
              <p:nvPr/>
            </p:nvSpPr>
            <p:spPr bwMode="auto">
              <a:xfrm>
                <a:off x="6381751" y="5651501"/>
                <a:ext cx="23813" cy="47625"/>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6" name="Rectangle 393">
                <a:extLst>
                  <a:ext uri="{FF2B5EF4-FFF2-40B4-BE49-F238E27FC236}">
                    <a16:creationId xmlns:a16="http://schemas.microsoft.com/office/drawing/2014/main" id="{ABDA38AB-3EF9-4B78-AE72-228679CA6226}"/>
                  </a:ext>
                </a:extLst>
              </p:cNvPr>
              <p:cNvSpPr>
                <a:spLocks noChangeArrowheads="1"/>
              </p:cNvSpPr>
              <p:nvPr/>
            </p:nvSpPr>
            <p:spPr bwMode="auto">
              <a:xfrm>
                <a:off x="6218238" y="5719763"/>
                <a:ext cx="28575"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7" name="Rectangle 394">
                <a:extLst>
                  <a:ext uri="{FF2B5EF4-FFF2-40B4-BE49-F238E27FC236}">
                    <a16:creationId xmlns:a16="http://schemas.microsoft.com/office/drawing/2014/main" id="{3F6C173C-9B1A-4FCA-BCCA-FA29F797132A}"/>
                  </a:ext>
                </a:extLst>
              </p:cNvPr>
              <p:cNvSpPr>
                <a:spLocks noChangeArrowheads="1"/>
              </p:cNvSpPr>
              <p:nvPr/>
            </p:nvSpPr>
            <p:spPr bwMode="auto">
              <a:xfrm>
                <a:off x="6273801" y="5719763"/>
                <a:ext cx="25400" cy="4921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8" name="Rectangle 395">
                <a:extLst>
                  <a:ext uri="{FF2B5EF4-FFF2-40B4-BE49-F238E27FC236}">
                    <a16:creationId xmlns:a16="http://schemas.microsoft.com/office/drawing/2014/main" id="{9B7E81A9-A011-4342-8BF6-65C5A7D1AA7D}"/>
                  </a:ext>
                </a:extLst>
              </p:cNvPr>
              <p:cNvSpPr>
                <a:spLocks noChangeArrowheads="1"/>
              </p:cNvSpPr>
              <p:nvPr/>
            </p:nvSpPr>
            <p:spPr bwMode="auto">
              <a:xfrm>
                <a:off x="6218238" y="5792788"/>
                <a:ext cx="285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99" name="Rectangle 396">
                <a:extLst>
                  <a:ext uri="{FF2B5EF4-FFF2-40B4-BE49-F238E27FC236}">
                    <a16:creationId xmlns:a16="http://schemas.microsoft.com/office/drawing/2014/main" id="{8D57D225-7544-49BB-9685-DCE1B4F6C24D}"/>
                  </a:ext>
                </a:extLst>
              </p:cNvPr>
              <p:cNvSpPr>
                <a:spLocks noChangeArrowheads="1"/>
              </p:cNvSpPr>
              <p:nvPr/>
            </p:nvSpPr>
            <p:spPr bwMode="auto">
              <a:xfrm>
                <a:off x="6326188" y="5792788"/>
                <a:ext cx="23813"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0" name="Rectangle 397">
                <a:extLst>
                  <a:ext uri="{FF2B5EF4-FFF2-40B4-BE49-F238E27FC236}">
                    <a16:creationId xmlns:a16="http://schemas.microsoft.com/office/drawing/2014/main" id="{426D30FA-100C-45D3-808B-77FB9894015A}"/>
                  </a:ext>
                </a:extLst>
              </p:cNvPr>
              <p:cNvSpPr>
                <a:spLocks noChangeArrowheads="1"/>
              </p:cNvSpPr>
              <p:nvPr/>
            </p:nvSpPr>
            <p:spPr bwMode="auto">
              <a:xfrm>
                <a:off x="6037263" y="5792788"/>
                <a:ext cx="25400"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1" name="Rectangle 398">
                <a:extLst>
                  <a:ext uri="{FF2B5EF4-FFF2-40B4-BE49-F238E27FC236}">
                    <a16:creationId xmlns:a16="http://schemas.microsoft.com/office/drawing/2014/main" id="{0F4E7E9B-E629-4FFC-A540-29F7728F848D}"/>
                  </a:ext>
                </a:extLst>
              </p:cNvPr>
              <p:cNvSpPr>
                <a:spLocks noChangeArrowheads="1"/>
              </p:cNvSpPr>
              <p:nvPr/>
            </p:nvSpPr>
            <p:spPr bwMode="auto">
              <a:xfrm>
                <a:off x="6092826"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2" name="Rectangle 399">
                <a:extLst>
                  <a:ext uri="{FF2B5EF4-FFF2-40B4-BE49-F238E27FC236}">
                    <a16:creationId xmlns:a16="http://schemas.microsoft.com/office/drawing/2014/main" id="{12897585-0E1C-44F0-B16D-273740ACEBBB}"/>
                  </a:ext>
                </a:extLst>
              </p:cNvPr>
              <p:cNvSpPr>
                <a:spLocks noChangeArrowheads="1"/>
              </p:cNvSpPr>
              <p:nvPr/>
            </p:nvSpPr>
            <p:spPr bwMode="auto">
              <a:xfrm>
                <a:off x="6273801" y="5862638"/>
                <a:ext cx="25400"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3" name="Rectangle 400">
                <a:extLst>
                  <a:ext uri="{FF2B5EF4-FFF2-40B4-BE49-F238E27FC236}">
                    <a16:creationId xmlns:a16="http://schemas.microsoft.com/office/drawing/2014/main" id="{048004FB-8308-4991-BEC3-799B668B4A69}"/>
                  </a:ext>
                </a:extLst>
              </p:cNvPr>
              <p:cNvSpPr>
                <a:spLocks noChangeArrowheads="1"/>
              </p:cNvSpPr>
              <p:nvPr/>
            </p:nvSpPr>
            <p:spPr bwMode="auto">
              <a:xfrm>
                <a:off x="6381751" y="5862638"/>
                <a:ext cx="23813" cy="4445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4" name="Rectangle 401">
                <a:extLst>
                  <a:ext uri="{FF2B5EF4-FFF2-40B4-BE49-F238E27FC236}">
                    <a16:creationId xmlns:a16="http://schemas.microsoft.com/office/drawing/2014/main" id="{69B89B1E-800D-4DB6-B121-A67F1BE3AB5C}"/>
                  </a:ext>
                </a:extLst>
              </p:cNvPr>
              <p:cNvSpPr>
                <a:spLocks noChangeArrowheads="1"/>
              </p:cNvSpPr>
              <p:nvPr/>
            </p:nvSpPr>
            <p:spPr bwMode="auto">
              <a:xfrm>
                <a:off x="6326188" y="5280026"/>
                <a:ext cx="79375" cy="460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5" name="Rectangle 402">
                <a:extLst>
                  <a:ext uri="{FF2B5EF4-FFF2-40B4-BE49-F238E27FC236}">
                    <a16:creationId xmlns:a16="http://schemas.microsoft.com/office/drawing/2014/main" id="{544BBA6D-12BC-40EA-A571-884A38DCBFCD}"/>
                  </a:ext>
                </a:extLst>
              </p:cNvPr>
              <p:cNvSpPr>
                <a:spLocks noChangeArrowheads="1"/>
              </p:cNvSpPr>
              <p:nvPr/>
            </p:nvSpPr>
            <p:spPr bwMode="auto">
              <a:xfrm>
                <a:off x="6246813" y="5249863"/>
                <a:ext cx="12700" cy="7620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6" name="Rectangle 403">
                <a:extLst>
                  <a:ext uri="{FF2B5EF4-FFF2-40B4-BE49-F238E27FC236}">
                    <a16:creationId xmlns:a16="http://schemas.microsoft.com/office/drawing/2014/main" id="{C63ABBB3-24F4-4FFD-A84E-39AED953E77B}"/>
                  </a:ext>
                </a:extLst>
              </p:cNvPr>
              <p:cNvSpPr>
                <a:spLocks noChangeArrowheads="1"/>
              </p:cNvSpPr>
              <p:nvPr/>
            </p:nvSpPr>
            <p:spPr bwMode="auto">
              <a:xfrm>
                <a:off x="6218238" y="5373688"/>
                <a:ext cx="28575"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7" name="Rectangle 404">
                <a:extLst>
                  <a:ext uri="{FF2B5EF4-FFF2-40B4-BE49-F238E27FC236}">
                    <a16:creationId xmlns:a16="http://schemas.microsoft.com/office/drawing/2014/main" id="{6EA834C1-705E-4BAE-8CC7-A257B5EE1723}"/>
                  </a:ext>
                </a:extLst>
              </p:cNvPr>
              <p:cNvSpPr>
                <a:spLocks noChangeArrowheads="1"/>
              </p:cNvSpPr>
              <p:nvPr/>
            </p:nvSpPr>
            <p:spPr bwMode="auto">
              <a:xfrm>
                <a:off x="6381751" y="5373688"/>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8" name="Rectangle 405">
                <a:extLst>
                  <a:ext uri="{FF2B5EF4-FFF2-40B4-BE49-F238E27FC236}">
                    <a16:creationId xmlns:a16="http://schemas.microsoft.com/office/drawing/2014/main" id="{A8BE6497-CECC-4792-A817-B20E52A2E06A}"/>
                  </a:ext>
                </a:extLst>
              </p:cNvPr>
              <p:cNvSpPr>
                <a:spLocks noChangeArrowheads="1"/>
              </p:cNvSpPr>
              <p:nvPr/>
            </p:nvSpPr>
            <p:spPr bwMode="auto">
              <a:xfrm>
                <a:off x="6218238" y="5443538"/>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09" name="Rectangle 407">
                <a:extLst>
                  <a:ext uri="{FF2B5EF4-FFF2-40B4-BE49-F238E27FC236}">
                    <a16:creationId xmlns:a16="http://schemas.microsoft.com/office/drawing/2014/main" id="{D59049F4-56E2-48D3-AEDD-9FFE60DD493E}"/>
                  </a:ext>
                </a:extLst>
              </p:cNvPr>
              <p:cNvSpPr>
                <a:spLocks noChangeArrowheads="1"/>
              </p:cNvSpPr>
              <p:nvPr/>
            </p:nvSpPr>
            <p:spPr bwMode="auto">
              <a:xfrm>
                <a:off x="6273801" y="54435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0" name="Rectangle 408">
                <a:extLst>
                  <a:ext uri="{FF2B5EF4-FFF2-40B4-BE49-F238E27FC236}">
                    <a16:creationId xmlns:a16="http://schemas.microsoft.com/office/drawing/2014/main" id="{C3B3D4AF-77F0-467A-9E67-3EAABF219B6B}"/>
                  </a:ext>
                </a:extLst>
              </p:cNvPr>
              <p:cNvSpPr>
                <a:spLocks noChangeArrowheads="1"/>
              </p:cNvSpPr>
              <p:nvPr/>
            </p:nvSpPr>
            <p:spPr bwMode="auto">
              <a:xfrm>
                <a:off x="6381751" y="54435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1" name="Rectangle 409">
                <a:extLst>
                  <a:ext uri="{FF2B5EF4-FFF2-40B4-BE49-F238E27FC236}">
                    <a16:creationId xmlns:a16="http://schemas.microsoft.com/office/drawing/2014/main" id="{3337C007-3962-4465-81B0-1A3123DDB17B}"/>
                  </a:ext>
                </a:extLst>
              </p:cNvPr>
              <p:cNvSpPr>
                <a:spLocks noChangeArrowheads="1"/>
              </p:cNvSpPr>
              <p:nvPr/>
            </p:nvSpPr>
            <p:spPr bwMode="auto">
              <a:xfrm>
                <a:off x="6273801" y="551338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2" name="Rectangle 410">
                <a:extLst>
                  <a:ext uri="{FF2B5EF4-FFF2-40B4-BE49-F238E27FC236}">
                    <a16:creationId xmlns:a16="http://schemas.microsoft.com/office/drawing/2014/main" id="{C1A76C48-9259-4CE1-8B70-064D2EFFE489}"/>
                  </a:ext>
                </a:extLst>
              </p:cNvPr>
              <p:cNvSpPr>
                <a:spLocks noChangeArrowheads="1"/>
              </p:cNvSpPr>
              <p:nvPr/>
            </p:nvSpPr>
            <p:spPr bwMode="auto">
              <a:xfrm>
                <a:off x="6326188"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3" name="Rectangle 411">
                <a:extLst>
                  <a:ext uri="{FF2B5EF4-FFF2-40B4-BE49-F238E27FC236}">
                    <a16:creationId xmlns:a16="http://schemas.microsoft.com/office/drawing/2014/main" id="{4D41D76C-F8DE-49E4-B79E-25BA621A7945}"/>
                  </a:ext>
                </a:extLst>
              </p:cNvPr>
              <p:cNvSpPr>
                <a:spLocks noChangeArrowheads="1"/>
              </p:cNvSpPr>
              <p:nvPr/>
            </p:nvSpPr>
            <p:spPr bwMode="auto">
              <a:xfrm>
                <a:off x="6381751" y="551338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4" name="Rectangle 412">
                <a:extLst>
                  <a:ext uri="{FF2B5EF4-FFF2-40B4-BE49-F238E27FC236}">
                    <a16:creationId xmlns:a16="http://schemas.microsoft.com/office/drawing/2014/main" id="{649A84EB-DEFF-47A2-913C-3CADA0CC20A0}"/>
                  </a:ext>
                </a:extLst>
              </p:cNvPr>
              <p:cNvSpPr>
                <a:spLocks noChangeArrowheads="1"/>
              </p:cNvSpPr>
              <p:nvPr/>
            </p:nvSpPr>
            <p:spPr bwMode="auto">
              <a:xfrm>
                <a:off x="6218238" y="5581651"/>
                <a:ext cx="28575"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5" name="Rectangle 413">
                <a:extLst>
                  <a:ext uri="{FF2B5EF4-FFF2-40B4-BE49-F238E27FC236}">
                    <a16:creationId xmlns:a16="http://schemas.microsoft.com/office/drawing/2014/main" id="{E8E9C5A1-4484-48E0-BAEB-CAF62147941E}"/>
                  </a:ext>
                </a:extLst>
              </p:cNvPr>
              <p:cNvSpPr>
                <a:spLocks noChangeArrowheads="1"/>
              </p:cNvSpPr>
              <p:nvPr/>
            </p:nvSpPr>
            <p:spPr bwMode="auto">
              <a:xfrm>
                <a:off x="6381751" y="5581651"/>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6" name="Rectangle 414">
                <a:extLst>
                  <a:ext uri="{FF2B5EF4-FFF2-40B4-BE49-F238E27FC236}">
                    <a16:creationId xmlns:a16="http://schemas.microsoft.com/office/drawing/2014/main" id="{E56EDA7D-BD3A-4CF2-8454-956E7F6EF900}"/>
                  </a:ext>
                </a:extLst>
              </p:cNvPr>
              <p:cNvSpPr>
                <a:spLocks noChangeArrowheads="1"/>
              </p:cNvSpPr>
              <p:nvPr/>
            </p:nvSpPr>
            <p:spPr bwMode="auto">
              <a:xfrm>
                <a:off x="6218238" y="5651501"/>
                <a:ext cx="28575"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7" name="Rectangle 415">
                <a:extLst>
                  <a:ext uri="{FF2B5EF4-FFF2-40B4-BE49-F238E27FC236}">
                    <a16:creationId xmlns:a16="http://schemas.microsoft.com/office/drawing/2014/main" id="{00AA57EA-23FD-4491-8F56-C72F07971392}"/>
                  </a:ext>
                </a:extLst>
              </p:cNvPr>
              <p:cNvSpPr>
                <a:spLocks noChangeArrowheads="1"/>
              </p:cNvSpPr>
              <p:nvPr/>
            </p:nvSpPr>
            <p:spPr bwMode="auto">
              <a:xfrm>
                <a:off x="6273801" y="5651501"/>
                <a:ext cx="25400" cy="476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8" name="Rectangle 416">
                <a:extLst>
                  <a:ext uri="{FF2B5EF4-FFF2-40B4-BE49-F238E27FC236}">
                    <a16:creationId xmlns:a16="http://schemas.microsoft.com/office/drawing/2014/main" id="{DFAE702A-EF5E-4423-AE8A-3B229BC24482}"/>
                  </a:ext>
                </a:extLst>
              </p:cNvPr>
              <p:cNvSpPr>
                <a:spLocks noChangeArrowheads="1"/>
              </p:cNvSpPr>
              <p:nvPr/>
            </p:nvSpPr>
            <p:spPr bwMode="auto">
              <a:xfrm>
                <a:off x="6326188"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19" name="Rectangle 417">
                <a:extLst>
                  <a:ext uri="{FF2B5EF4-FFF2-40B4-BE49-F238E27FC236}">
                    <a16:creationId xmlns:a16="http://schemas.microsoft.com/office/drawing/2014/main" id="{E477B8CD-8A13-4A23-AF29-701A845A7117}"/>
                  </a:ext>
                </a:extLst>
              </p:cNvPr>
              <p:cNvSpPr>
                <a:spLocks noChangeArrowheads="1"/>
              </p:cNvSpPr>
              <p:nvPr/>
            </p:nvSpPr>
            <p:spPr bwMode="auto">
              <a:xfrm>
                <a:off x="6381751" y="5719764"/>
                <a:ext cx="23813" cy="4921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0" name="Rectangle 418">
                <a:extLst>
                  <a:ext uri="{FF2B5EF4-FFF2-40B4-BE49-F238E27FC236}">
                    <a16:creationId xmlns:a16="http://schemas.microsoft.com/office/drawing/2014/main" id="{D8797206-B819-4774-B838-DDF8CCD384FE}"/>
                  </a:ext>
                </a:extLst>
              </p:cNvPr>
              <p:cNvSpPr>
                <a:spLocks noChangeArrowheads="1"/>
              </p:cNvSpPr>
              <p:nvPr/>
            </p:nvSpPr>
            <p:spPr bwMode="auto">
              <a:xfrm>
                <a:off x="6273801"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1" name="Rectangle 419">
                <a:extLst>
                  <a:ext uri="{FF2B5EF4-FFF2-40B4-BE49-F238E27FC236}">
                    <a16:creationId xmlns:a16="http://schemas.microsoft.com/office/drawing/2014/main" id="{6686B3C5-BB1D-411F-B979-EE6BFE96BFD5}"/>
                  </a:ext>
                </a:extLst>
              </p:cNvPr>
              <p:cNvSpPr>
                <a:spLocks noChangeArrowheads="1"/>
              </p:cNvSpPr>
              <p:nvPr/>
            </p:nvSpPr>
            <p:spPr bwMode="auto">
              <a:xfrm>
                <a:off x="6381751"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2" name="Rectangle 420">
                <a:extLst>
                  <a:ext uri="{FF2B5EF4-FFF2-40B4-BE49-F238E27FC236}">
                    <a16:creationId xmlns:a16="http://schemas.microsoft.com/office/drawing/2014/main" id="{F1023A3F-4705-47BD-927B-E98EADD3D284}"/>
                  </a:ext>
                </a:extLst>
              </p:cNvPr>
              <p:cNvSpPr>
                <a:spLocks noChangeArrowheads="1"/>
              </p:cNvSpPr>
              <p:nvPr/>
            </p:nvSpPr>
            <p:spPr bwMode="auto">
              <a:xfrm>
                <a:off x="6092826" y="5792789"/>
                <a:ext cx="25400"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3" name="Rectangle 421">
                <a:extLst>
                  <a:ext uri="{FF2B5EF4-FFF2-40B4-BE49-F238E27FC236}">
                    <a16:creationId xmlns:a16="http://schemas.microsoft.com/office/drawing/2014/main" id="{85C65BCD-8F94-493B-9135-BB96E64674AB}"/>
                  </a:ext>
                </a:extLst>
              </p:cNvPr>
              <p:cNvSpPr>
                <a:spLocks noChangeArrowheads="1"/>
              </p:cNvSpPr>
              <p:nvPr/>
            </p:nvSpPr>
            <p:spPr bwMode="auto">
              <a:xfrm>
                <a:off x="6145213" y="5792789"/>
                <a:ext cx="23813" cy="46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4" name="Rectangle 422">
                <a:extLst>
                  <a:ext uri="{FF2B5EF4-FFF2-40B4-BE49-F238E27FC236}">
                    <a16:creationId xmlns:a16="http://schemas.microsoft.com/office/drawing/2014/main" id="{7985AE73-5DA2-4ABB-AC92-8B1B56D6ADF5}"/>
                  </a:ext>
                </a:extLst>
              </p:cNvPr>
              <p:cNvSpPr>
                <a:spLocks noChangeArrowheads="1"/>
              </p:cNvSpPr>
              <p:nvPr/>
            </p:nvSpPr>
            <p:spPr bwMode="auto">
              <a:xfrm>
                <a:off x="6037263" y="5862639"/>
                <a:ext cx="25400"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5" name="Rectangle 423">
                <a:extLst>
                  <a:ext uri="{FF2B5EF4-FFF2-40B4-BE49-F238E27FC236}">
                    <a16:creationId xmlns:a16="http://schemas.microsoft.com/office/drawing/2014/main" id="{9D5BF474-33F3-4300-93EA-9C62312A96B7}"/>
                  </a:ext>
                </a:extLst>
              </p:cNvPr>
              <p:cNvSpPr>
                <a:spLocks noChangeArrowheads="1"/>
              </p:cNvSpPr>
              <p:nvPr/>
            </p:nvSpPr>
            <p:spPr bwMode="auto">
              <a:xfrm>
                <a:off x="6145213"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6" name="Rectangle 424">
                <a:extLst>
                  <a:ext uri="{FF2B5EF4-FFF2-40B4-BE49-F238E27FC236}">
                    <a16:creationId xmlns:a16="http://schemas.microsoft.com/office/drawing/2014/main" id="{3F85FFB8-2A1C-47E3-BDA4-F52F0CCCFEBB}"/>
                  </a:ext>
                </a:extLst>
              </p:cNvPr>
              <p:cNvSpPr>
                <a:spLocks noChangeArrowheads="1"/>
              </p:cNvSpPr>
              <p:nvPr/>
            </p:nvSpPr>
            <p:spPr bwMode="auto">
              <a:xfrm>
                <a:off x="6218238" y="5862639"/>
                <a:ext cx="28575"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27" name="Rectangle 425">
                <a:extLst>
                  <a:ext uri="{FF2B5EF4-FFF2-40B4-BE49-F238E27FC236}">
                    <a16:creationId xmlns:a16="http://schemas.microsoft.com/office/drawing/2014/main" id="{66E12583-554C-4890-86F0-47B0AE329184}"/>
                  </a:ext>
                </a:extLst>
              </p:cNvPr>
              <p:cNvSpPr>
                <a:spLocks noChangeArrowheads="1"/>
              </p:cNvSpPr>
              <p:nvPr/>
            </p:nvSpPr>
            <p:spPr bwMode="auto">
              <a:xfrm>
                <a:off x="6326188" y="5862639"/>
                <a:ext cx="23813" cy="44450"/>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128" name="Group 127">
              <a:extLst>
                <a:ext uri="{FF2B5EF4-FFF2-40B4-BE49-F238E27FC236}">
                  <a16:creationId xmlns:a16="http://schemas.microsoft.com/office/drawing/2014/main" id="{9F52E9BF-96F7-4369-8E8E-03AB95F1FB7D}"/>
                </a:ext>
              </a:extLst>
            </p:cNvPr>
            <p:cNvGrpSpPr/>
            <p:nvPr/>
          </p:nvGrpSpPr>
          <p:grpSpPr>
            <a:xfrm>
              <a:off x="881" y="5013978"/>
              <a:ext cx="1465715" cy="2020641"/>
              <a:chOff x="772694" y="4876800"/>
              <a:chExt cx="1437106" cy="1981200"/>
            </a:xfrm>
          </p:grpSpPr>
          <p:sp>
            <p:nvSpPr>
              <p:cNvPr id="129" name="Rectangle 497">
                <a:extLst>
                  <a:ext uri="{FF2B5EF4-FFF2-40B4-BE49-F238E27FC236}">
                    <a16:creationId xmlns:a16="http://schemas.microsoft.com/office/drawing/2014/main" id="{C0A41EFB-34A9-4D14-8076-D89F20D9764F}"/>
                  </a:ext>
                </a:extLst>
              </p:cNvPr>
              <p:cNvSpPr>
                <a:spLocks noChangeArrowheads="1"/>
              </p:cNvSpPr>
              <p:nvPr/>
            </p:nvSpPr>
            <p:spPr bwMode="auto">
              <a:xfrm>
                <a:off x="772694" y="4876800"/>
                <a:ext cx="1437106" cy="4455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0" name="Rectangle 498">
                <a:extLst>
                  <a:ext uri="{FF2B5EF4-FFF2-40B4-BE49-F238E27FC236}">
                    <a16:creationId xmlns:a16="http://schemas.microsoft.com/office/drawing/2014/main" id="{6F5D6805-6625-40BD-9115-F97895FF4A68}"/>
                  </a:ext>
                </a:extLst>
              </p:cNvPr>
              <p:cNvSpPr>
                <a:spLocks noChangeArrowheads="1"/>
              </p:cNvSpPr>
              <p:nvPr/>
            </p:nvSpPr>
            <p:spPr bwMode="auto">
              <a:xfrm>
                <a:off x="772694" y="5322352"/>
                <a:ext cx="1437106" cy="153564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1" name="Freeform 499">
                <a:extLst>
                  <a:ext uri="{FF2B5EF4-FFF2-40B4-BE49-F238E27FC236}">
                    <a16:creationId xmlns:a16="http://schemas.microsoft.com/office/drawing/2014/main" id="{0A4AA893-986D-4C70-94BF-88AC336073C8}"/>
                  </a:ext>
                </a:extLst>
              </p:cNvPr>
              <p:cNvSpPr>
                <a:spLocks/>
              </p:cNvSpPr>
              <p:nvPr/>
            </p:nvSpPr>
            <p:spPr bwMode="auto">
              <a:xfrm>
                <a:off x="1183296" y="4924382"/>
                <a:ext cx="606354" cy="350388"/>
              </a:xfrm>
              <a:custGeom>
                <a:avLst/>
                <a:gdLst>
                  <a:gd name="T0" fmla="*/ 63 w 127"/>
                  <a:gd name="T1" fmla="*/ 0 h 81"/>
                  <a:gd name="T2" fmla="*/ 0 w 127"/>
                  <a:gd name="T3" fmla="*/ 81 h 81"/>
                  <a:gd name="T4" fmla="*/ 127 w 127"/>
                  <a:gd name="T5" fmla="*/ 81 h 81"/>
                  <a:gd name="T6" fmla="*/ 63 w 127"/>
                  <a:gd name="T7" fmla="*/ 0 h 81"/>
                </a:gdLst>
                <a:ahLst/>
                <a:cxnLst>
                  <a:cxn ang="0">
                    <a:pos x="T0" y="T1"/>
                  </a:cxn>
                  <a:cxn ang="0">
                    <a:pos x="T2" y="T3"/>
                  </a:cxn>
                  <a:cxn ang="0">
                    <a:pos x="T4" y="T5"/>
                  </a:cxn>
                  <a:cxn ang="0">
                    <a:pos x="T6" y="T7"/>
                  </a:cxn>
                </a:cxnLst>
                <a:rect l="0" t="0" r="r" b="b"/>
                <a:pathLst>
                  <a:path w="127" h="81">
                    <a:moveTo>
                      <a:pt x="63" y="0"/>
                    </a:moveTo>
                    <a:lnTo>
                      <a:pt x="0" y="81"/>
                    </a:lnTo>
                    <a:lnTo>
                      <a:pt x="127" y="81"/>
                    </a:lnTo>
                    <a:lnTo>
                      <a:pt x="63"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2" name="Rectangle 500">
                <a:extLst>
                  <a:ext uri="{FF2B5EF4-FFF2-40B4-BE49-F238E27FC236}">
                    <a16:creationId xmlns:a16="http://schemas.microsoft.com/office/drawing/2014/main" id="{0BFF8AC9-24A4-45A6-9BFB-1731AFA9D8E8}"/>
                  </a:ext>
                </a:extLst>
              </p:cNvPr>
              <p:cNvSpPr>
                <a:spLocks noChangeArrowheads="1"/>
              </p:cNvSpPr>
              <p:nvPr/>
            </p:nvSpPr>
            <p:spPr bwMode="auto">
              <a:xfrm>
                <a:off x="1904236"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3" name="Freeform 501">
                <a:extLst>
                  <a:ext uri="{FF2B5EF4-FFF2-40B4-BE49-F238E27FC236}">
                    <a16:creationId xmlns:a16="http://schemas.microsoft.com/office/drawing/2014/main" id="{16B4505A-E9EC-4F2F-9EEA-E662A9510CD1}"/>
                  </a:ext>
                </a:extLst>
              </p:cNvPr>
              <p:cNvSpPr>
                <a:spLocks/>
              </p:cNvSpPr>
              <p:nvPr/>
            </p:nvSpPr>
            <p:spPr bwMode="auto">
              <a:xfrm>
                <a:off x="1904236" y="5019549"/>
                <a:ext cx="167107" cy="112470"/>
              </a:xfrm>
              <a:custGeom>
                <a:avLst/>
                <a:gdLst>
                  <a:gd name="T0" fmla="*/ 35 w 35"/>
                  <a:gd name="T1" fmla="*/ 26 h 26"/>
                  <a:gd name="T2" fmla="*/ 0 w 35"/>
                  <a:gd name="T3" fmla="*/ 26 h 26"/>
                  <a:gd name="T4" fmla="*/ 18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8"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4" name="Rectangle 502">
                <a:extLst>
                  <a:ext uri="{FF2B5EF4-FFF2-40B4-BE49-F238E27FC236}">
                    <a16:creationId xmlns:a16="http://schemas.microsoft.com/office/drawing/2014/main" id="{8A80CAFF-6385-4A07-9704-AE73180F8762}"/>
                  </a:ext>
                </a:extLst>
              </p:cNvPr>
              <p:cNvSpPr>
                <a:spLocks noChangeArrowheads="1"/>
              </p:cNvSpPr>
              <p:nvPr/>
            </p:nvSpPr>
            <p:spPr bwMode="auto">
              <a:xfrm>
                <a:off x="1947205" y="5179603"/>
                <a:ext cx="81167"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5" name="Rectangle 503">
                <a:extLst>
                  <a:ext uri="{FF2B5EF4-FFF2-40B4-BE49-F238E27FC236}">
                    <a16:creationId xmlns:a16="http://schemas.microsoft.com/office/drawing/2014/main" id="{E4562828-57B5-4A77-8189-536A6024E5F8}"/>
                  </a:ext>
                </a:extLst>
              </p:cNvPr>
              <p:cNvSpPr>
                <a:spLocks noChangeArrowheads="1"/>
              </p:cNvSpPr>
              <p:nvPr/>
            </p:nvSpPr>
            <p:spPr bwMode="auto">
              <a:xfrm>
                <a:off x="911154" y="5149322"/>
                <a:ext cx="167107" cy="12544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6" name="Freeform 504">
                <a:extLst>
                  <a:ext uri="{FF2B5EF4-FFF2-40B4-BE49-F238E27FC236}">
                    <a16:creationId xmlns:a16="http://schemas.microsoft.com/office/drawing/2014/main" id="{ABFED8BB-9543-4EE1-88B4-523AB35A11B9}"/>
                  </a:ext>
                </a:extLst>
              </p:cNvPr>
              <p:cNvSpPr>
                <a:spLocks/>
              </p:cNvSpPr>
              <p:nvPr/>
            </p:nvSpPr>
            <p:spPr bwMode="auto">
              <a:xfrm>
                <a:off x="911154" y="5019549"/>
                <a:ext cx="167107" cy="112470"/>
              </a:xfrm>
              <a:custGeom>
                <a:avLst/>
                <a:gdLst>
                  <a:gd name="T0" fmla="*/ 35 w 35"/>
                  <a:gd name="T1" fmla="*/ 26 h 26"/>
                  <a:gd name="T2" fmla="*/ 0 w 35"/>
                  <a:gd name="T3" fmla="*/ 26 h 26"/>
                  <a:gd name="T4" fmla="*/ 17 w 35"/>
                  <a:gd name="T5" fmla="*/ 0 h 26"/>
                  <a:gd name="T6" fmla="*/ 35 w 35"/>
                  <a:gd name="T7" fmla="*/ 26 h 26"/>
                </a:gdLst>
                <a:ahLst/>
                <a:cxnLst>
                  <a:cxn ang="0">
                    <a:pos x="T0" y="T1"/>
                  </a:cxn>
                  <a:cxn ang="0">
                    <a:pos x="T2" y="T3"/>
                  </a:cxn>
                  <a:cxn ang="0">
                    <a:pos x="T4" y="T5"/>
                  </a:cxn>
                  <a:cxn ang="0">
                    <a:pos x="T6" y="T7"/>
                  </a:cxn>
                </a:cxnLst>
                <a:rect l="0" t="0" r="r" b="b"/>
                <a:pathLst>
                  <a:path w="35" h="26">
                    <a:moveTo>
                      <a:pt x="35" y="26"/>
                    </a:moveTo>
                    <a:lnTo>
                      <a:pt x="0" y="26"/>
                    </a:lnTo>
                    <a:lnTo>
                      <a:pt x="17" y="0"/>
                    </a:lnTo>
                    <a:lnTo>
                      <a:pt x="35"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7" name="Rectangle 505">
                <a:extLst>
                  <a:ext uri="{FF2B5EF4-FFF2-40B4-BE49-F238E27FC236}">
                    <a16:creationId xmlns:a16="http://schemas.microsoft.com/office/drawing/2014/main" id="{91201C2B-BACB-4B1C-98F7-CC38D5CB219A}"/>
                  </a:ext>
                </a:extLst>
              </p:cNvPr>
              <p:cNvSpPr>
                <a:spLocks noChangeArrowheads="1"/>
              </p:cNvSpPr>
              <p:nvPr/>
            </p:nvSpPr>
            <p:spPr bwMode="auto">
              <a:xfrm>
                <a:off x="954123" y="5179603"/>
                <a:ext cx="71618" cy="6488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8" name="Freeform 506">
                <a:extLst>
                  <a:ext uri="{FF2B5EF4-FFF2-40B4-BE49-F238E27FC236}">
                    <a16:creationId xmlns:a16="http://schemas.microsoft.com/office/drawing/2014/main" id="{32B7EC4C-C7E3-454A-81DD-E6ADB3E57D39}"/>
                  </a:ext>
                </a:extLst>
              </p:cNvPr>
              <p:cNvSpPr>
                <a:spLocks/>
              </p:cNvSpPr>
              <p:nvPr/>
            </p:nvSpPr>
            <p:spPr bwMode="auto">
              <a:xfrm>
                <a:off x="1422017" y="5084437"/>
                <a:ext cx="128911" cy="190334"/>
              </a:xfrm>
              <a:custGeom>
                <a:avLst/>
                <a:gdLst>
                  <a:gd name="T0" fmla="*/ 6 w 12"/>
                  <a:gd name="T1" fmla="*/ 0 h 20"/>
                  <a:gd name="T2" fmla="*/ 0 w 12"/>
                  <a:gd name="T3" fmla="*/ 5 h 20"/>
                  <a:gd name="T4" fmla="*/ 0 w 12"/>
                  <a:gd name="T5" fmla="*/ 20 h 20"/>
                  <a:gd name="T6" fmla="*/ 12 w 12"/>
                  <a:gd name="T7" fmla="*/ 20 h 20"/>
                  <a:gd name="T8" fmla="*/ 12 w 12"/>
                  <a:gd name="T9" fmla="*/ 5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5"/>
                    </a:cubicBezTo>
                    <a:cubicBezTo>
                      <a:pt x="0" y="20"/>
                      <a:pt x="0" y="20"/>
                      <a:pt x="0" y="20"/>
                    </a:cubicBezTo>
                    <a:cubicBezTo>
                      <a:pt x="12" y="20"/>
                      <a:pt x="12" y="20"/>
                      <a:pt x="12" y="20"/>
                    </a:cubicBezTo>
                    <a:cubicBezTo>
                      <a:pt x="12" y="5"/>
                      <a:pt x="12" y="5"/>
                      <a:pt x="12" y="5"/>
                    </a:cubicBezTo>
                    <a:cubicBezTo>
                      <a:pt x="12" y="2"/>
                      <a:pt x="10"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39" name="Freeform 507">
                <a:extLst>
                  <a:ext uri="{FF2B5EF4-FFF2-40B4-BE49-F238E27FC236}">
                    <a16:creationId xmlns:a16="http://schemas.microsoft.com/office/drawing/2014/main" id="{1F1D27BD-723E-468E-821C-312DBB3EC6B9}"/>
                  </a:ext>
                </a:extLst>
              </p:cNvPr>
              <p:cNvSpPr>
                <a:spLocks/>
              </p:cNvSpPr>
              <p:nvPr/>
            </p:nvSpPr>
            <p:spPr bwMode="auto">
              <a:xfrm>
                <a:off x="839536"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0" name="Freeform 508">
                <a:extLst>
                  <a:ext uri="{FF2B5EF4-FFF2-40B4-BE49-F238E27FC236}">
                    <a16:creationId xmlns:a16="http://schemas.microsoft.com/office/drawing/2014/main" id="{B75AE408-F303-4AA6-B098-12434D605E32}"/>
                  </a:ext>
                </a:extLst>
              </p:cNvPr>
              <p:cNvSpPr>
                <a:spLocks/>
              </p:cNvSpPr>
              <p:nvPr/>
            </p:nvSpPr>
            <p:spPr bwMode="auto">
              <a:xfrm>
                <a:off x="2009274"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1" name="Freeform 509">
                <a:extLst>
                  <a:ext uri="{FF2B5EF4-FFF2-40B4-BE49-F238E27FC236}">
                    <a16:creationId xmlns:a16="http://schemas.microsoft.com/office/drawing/2014/main" id="{10D71525-69D8-4DF4-A5B1-7A334735C1A2}"/>
                  </a:ext>
                </a:extLst>
              </p:cNvPr>
              <p:cNvSpPr>
                <a:spLocks/>
              </p:cNvSpPr>
              <p:nvPr/>
            </p:nvSpPr>
            <p:spPr bwMode="auto">
              <a:xfrm>
                <a:off x="1799199" y="5460777"/>
                <a:ext cx="124135" cy="198985"/>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2" name="Freeform 510">
                <a:extLst>
                  <a:ext uri="{FF2B5EF4-FFF2-40B4-BE49-F238E27FC236}">
                    <a16:creationId xmlns:a16="http://schemas.microsoft.com/office/drawing/2014/main" id="{F8F6AD21-66B4-4D34-BF1D-496E0650EA8A}"/>
                  </a:ext>
                </a:extLst>
              </p:cNvPr>
              <p:cNvSpPr>
                <a:spLocks/>
              </p:cNvSpPr>
              <p:nvPr/>
            </p:nvSpPr>
            <p:spPr bwMode="auto">
              <a:xfrm>
                <a:off x="1059160" y="5460777"/>
                <a:ext cx="114586" cy="198985"/>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3" name="Freeform 511">
                <a:extLst>
                  <a:ext uri="{FF2B5EF4-FFF2-40B4-BE49-F238E27FC236}">
                    <a16:creationId xmlns:a16="http://schemas.microsoft.com/office/drawing/2014/main" id="{DA4E6438-A8C8-47F6-A738-C65FD390B763}"/>
                  </a:ext>
                </a:extLst>
              </p:cNvPr>
              <p:cNvSpPr>
                <a:spLocks/>
              </p:cNvSpPr>
              <p:nvPr/>
            </p:nvSpPr>
            <p:spPr bwMode="auto">
              <a:xfrm>
                <a:off x="839536"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4" name="Freeform 512">
                <a:extLst>
                  <a:ext uri="{FF2B5EF4-FFF2-40B4-BE49-F238E27FC236}">
                    <a16:creationId xmlns:a16="http://schemas.microsoft.com/office/drawing/2014/main" id="{4ED16994-CDA2-4FC2-8128-DFE30C202197}"/>
                  </a:ext>
                </a:extLst>
              </p:cNvPr>
              <p:cNvSpPr>
                <a:spLocks/>
              </p:cNvSpPr>
              <p:nvPr/>
            </p:nvSpPr>
            <p:spPr bwMode="auto">
              <a:xfrm>
                <a:off x="2009274"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5" name="Freeform 513">
                <a:extLst>
                  <a:ext uri="{FF2B5EF4-FFF2-40B4-BE49-F238E27FC236}">
                    <a16:creationId xmlns:a16="http://schemas.microsoft.com/office/drawing/2014/main" id="{5D6497C7-3375-41AB-9148-E9F1303B2113}"/>
                  </a:ext>
                </a:extLst>
              </p:cNvPr>
              <p:cNvSpPr>
                <a:spLocks/>
              </p:cNvSpPr>
              <p:nvPr/>
            </p:nvSpPr>
            <p:spPr bwMode="auto">
              <a:xfrm>
                <a:off x="1799199" y="5793862"/>
                <a:ext cx="124135" cy="194661"/>
              </a:xfrm>
              <a:custGeom>
                <a:avLst/>
                <a:gdLst>
                  <a:gd name="T0" fmla="*/ 6 w 12"/>
                  <a:gd name="T1" fmla="*/ 0 h 21"/>
                  <a:gd name="T2" fmla="*/ 0 w 12"/>
                  <a:gd name="T3" fmla="*/ 6 h 21"/>
                  <a:gd name="T4" fmla="*/ 0 w 12"/>
                  <a:gd name="T5" fmla="*/ 21 h 21"/>
                  <a:gd name="T6" fmla="*/ 12 w 12"/>
                  <a:gd name="T7" fmla="*/ 21 h 21"/>
                  <a:gd name="T8" fmla="*/ 12 w 12"/>
                  <a:gd name="T9" fmla="*/ 6 h 21"/>
                  <a:gd name="T10" fmla="*/ 6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6" y="0"/>
                    </a:moveTo>
                    <a:cubicBezTo>
                      <a:pt x="3" y="0"/>
                      <a:pt x="0" y="3"/>
                      <a:pt x="0" y="6"/>
                    </a:cubicBezTo>
                    <a:cubicBezTo>
                      <a:pt x="0" y="21"/>
                      <a:pt x="0" y="21"/>
                      <a:pt x="0" y="21"/>
                    </a:cubicBezTo>
                    <a:cubicBezTo>
                      <a:pt x="12" y="21"/>
                      <a:pt x="12" y="21"/>
                      <a:pt x="12" y="21"/>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6" name="Freeform 514">
                <a:extLst>
                  <a:ext uri="{FF2B5EF4-FFF2-40B4-BE49-F238E27FC236}">
                    <a16:creationId xmlns:a16="http://schemas.microsoft.com/office/drawing/2014/main" id="{DCC9A9AA-76AC-47EF-8F4C-BB410F567EF9}"/>
                  </a:ext>
                </a:extLst>
              </p:cNvPr>
              <p:cNvSpPr>
                <a:spLocks/>
              </p:cNvSpPr>
              <p:nvPr/>
            </p:nvSpPr>
            <p:spPr bwMode="auto">
              <a:xfrm>
                <a:off x="1059160" y="5793862"/>
                <a:ext cx="114586" cy="194661"/>
              </a:xfrm>
              <a:custGeom>
                <a:avLst/>
                <a:gdLst>
                  <a:gd name="T0" fmla="*/ 6 w 11"/>
                  <a:gd name="T1" fmla="*/ 0 h 21"/>
                  <a:gd name="T2" fmla="*/ 0 w 11"/>
                  <a:gd name="T3" fmla="*/ 6 h 21"/>
                  <a:gd name="T4" fmla="*/ 0 w 11"/>
                  <a:gd name="T5" fmla="*/ 21 h 21"/>
                  <a:gd name="T6" fmla="*/ 11 w 11"/>
                  <a:gd name="T7" fmla="*/ 21 h 21"/>
                  <a:gd name="T8" fmla="*/ 11 w 11"/>
                  <a:gd name="T9" fmla="*/ 6 h 21"/>
                  <a:gd name="T10" fmla="*/ 6 w 11"/>
                  <a:gd name="T11" fmla="*/ 0 h 21"/>
                </a:gdLst>
                <a:ahLst/>
                <a:cxnLst>
                  <a:cxn ang="0">
                    <a:pos x="T0" y="T1"/>
                  </a:cxn>
                  <a:cxn ang="0">
                    <a:pos x="T2" y="T3"/>
                  </a:cxn>
                  <a:cxn ang="0">
                    <a:pos x="T4" y="T5"/>
                  </a:cxn>
                  <a:cxn ang="0">
                    <a:pos x="T6" y="T7"/>
                  </a:cxn>
                  <a:cxn ang="0">
                    <a:pos x="T8" y="T9"/>
                  </a:cxn>
                  <a:cxn ang="0">
                    <a:pos x="T10" y="T11"/>
                  </a:cxn>
                </a:cxnLst>
                <a:rect l="0" t="0" r="r" b="b"/>
                <a:pathLst>
                  <a:path w="11" h="21">
                    <a:moveTo>
                      <a:pt x="6" y="0"/>
                    </a:moveTo>
                    <a:cubicBezTo>
                      <a:pt x="2" y="0"/>
                      <a:pt x="0" y="3"/>
                      <a:pt x="0" y="6"/>
                    </a:cubicBezTo>
                    <a:cubicBezTo>
                      <a:pt x="0" y="21"/>
                      <a:pt x="0" y="21"/>
                      <a:pt x="0" y="21"/>
                    </a:cubicBezTo>
                    <a:cubicBezTo>
                      <a:pt x="11" y="21"/>
                      <a:pt x="11" y="21"/>
                      <a:pt x="11" y="21"/>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7" name="Freeform 515">
                <a:extLst>
                  <a:ext uri="{FF2B5EF4-FFF2-40B4-BE49-F238E27FC236}">
                    <a16:creationId xmlns:a16="http://schemas.microsoft.com/office/drawing/2014/main" id="{CBEC299F-E3F1-4EEC-9917-B3A9BEDABCD1}"/>
                  </a:ext>
                </a:extLst>
              </p:cNvPr>
              <p:cNvSpPr>
                <a:spLocks/>
              </p:cNvSpPr>
              <p:nvPr/>
            </p:nvSpPr>
            <p:spPr bwMode="auto">
              <a:xfrm>
                <a:off x="839536"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8" name="Freeform 516">
                <a:extLst>
                  <a:ext uri="{FF2B5EF4-FFF2-40B4-BE49-F238E27FC236}">
                    <a16:creationId xmlns:a16="http://schemas.microsoft.com/office/drawing/2014/main" id="{9462226B-43F7-47A9-8EA1-1665C3210408}"/>
                  </a:ext>
                </a:extLst>
              </p:cNvPr>
              <p:cNvSpPr>
                <a:spLocks/>
              </p:cNvSpPr>
              <p:nvPr/>
            </p:nvSpPr>
            <p:spPr bwMode="auto">
              <a:xfrm>
                <a:off x="2009274"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49" name="Freeform 517">
                <a:extLst>
                  <a:ext uri="{FF2B5EF4-FFF2-40B4-BE49-F238E27FC236}">
                    <a16:creationId xmlns:a16="http://schemas.microsoft.com/office/drawing/2014/main" id="{9280A125-3AD7-4C97-9264-596A5EA71FFB}"/>
                  </a:ext>
                </a:extLst>
              </p:cNvPr>
              <p:cNvSpPr>
                <a:spLocks/>
              </p:cNvSpPr>
              <p:nvPr/>
            </p:nvSpPr>
            <p:spPr bwMode="auto">
              <a:xfrm>
                <a:off x="1799199" y="6131272"/>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2"/>
                      <a:pt x="0" y="6"/>
                    </a:cubicBezTo>
                    <a:cubicBezTo>
                      <a:pt x="0" y="20"/>
                      <a:pt x="0" y="20"/>
                      <a:pt x="0" y="20"/>
                    </a:cubicBezTo>
                    <a:cubicBezTo>
                      <a:pt x="12" y="20"/>
                      <a:pt x="12" y="20"/>
                      <a:pt x="12" y="20"/>
                    </a:cubicBezTo>
                    <a:cubicBezTo>
                      <a:pt x="12" y="6"/>
                      <a:pt x="12" y="6"/>
                      <a:pt x="12" y="6"/>
                    </a:cubicBezTo>
                    <a:cubicBezTo>
                      <a:pt x="12"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0" name="Freeform 518">
                <a:extLst>
                  <a:ext uri="{FF2B5EF4-FFF2-40B4-BE49-F238E27FC236}">
                    <a16:creationId xmlns:a16="http://schemas.microsoft.com/office/drawing/2014/main" id="{68D97D0D-E9A1-4375-B150-38BFAE03887F}"/>
                  </a:ext>
                </a:extLst>
              </p:cNvPr>
              <p:cNvSpPr>
                <a:spLocks/>
              </p:cNvSpPr>
              <p:nvPr/>
            </p:nvSpPr>
            <p:spPr bwMode="auto">
              <a:xfrm>
                <a:off x="1059160" y="6131272"/>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2"/>
                      <a:pt x="0" y="6"/>
                    </a:cubicBezTo>
                    <a:cubicBezTo>
                      <a:pt x="0" y="20"/>
                      <a:pt x="0" y="20"/>
                      <a:pt x="0" y="20"/>
                    </a:cubicBezTo>
                    <a:cubicBezTo>
                      <a:pt x="11" y="20"/>
                      <a:pt x="11" y="20"/>
                      <a:pt x="11" y="20"/>
                    </a:cubicBezTo>
                    <a:cubicBezTo>
                      <a:pt x="11" y="6"/>
                      <a:pt x="11" y="6"/>
                      <a:pt x="11" y="6"/>
                    </a:cubicBezTo>
                    <a:cubicBezTo>
                      <a:pt x="11" y="2"/>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1" name="Freeform 519">
                <a:extLst>
                  <a:ext uri="{FF2B5EF4-FFF2-40B4-BE49-F238E27FC236}">
                    <a16:creationId xmlns:a16="http://schemas.microsoft.com/office/drawing/2014/main" id="{BE71EADA-19B6-4BA7-8CA5-72AEB11E218A}"/>
                  </a:ext>
                </a:extLst>
              </p:cNvPr>
              <p:cNvSpPr>
                <a:spLocks/>
              </p:cNvSpPr>
              <p:nvPr/>
            </p:nvSpPr>
            <p:spPr bwMode="auto">
              <a:xfrm>
                <a:off x="839536"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2" name="Freeform 520">
                <a:extLst>
                  <a:ext uri="{FF2B5EF4-FFF2-40B4-BE49-F238E27FC236}">
                    <a16:creationId xmlns:a16="http://schemas.microsoft.com/office/drawing/2014/main" id="{37D79969-66C8-4593-94B5-507EB5B95B88}"/>
                  </a:ext>
                </a:extLst>
              </p:cNvPr>
              <p:cNvSpPr>
                <a:spLocks/>
              </p:cNvSpPr>
              <p:nvPr/>
            </p:nvSpPr>
            <p:spPr bwMode="auto">
              <a:xfrm>
                <a:off x="2009274"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3" name="Freeform 521">
                <a:extLst>
                  <a:ext uri="{FF2B5EF4-FFF2-40B4-BE49-F238E27FC236}">
                    <a16:creationId xmlns:a16="http://schemas.microsoft.com/office/drawing/2014/main" id="{CB264F56-757D-4487-AF17-3BCCE0F8A3B8}"/>
                  </a:ext>
                </a:extLst>
              </p:cNvPr>
              <p:cNvSpPr>
                <a:spLocks/>
              </p:cNvSpPr>
              <p:nvPr/>
            </p:nvSpPr>
            <p:spPr bwMode="auto">
              <a:xfrm>
                <a:off x="1799199" y="6460030"/>
                <a:ext cx="124135" cy="190334"/>
              </a:xfrm>
              <a:custGeom>
                <a:avLst/>
                <a:gdLst>
                  <a:gd name="T0" fmla="*/ 6 w 12"/>
                  <a:gd name="T1" fmla="*/ 0 h 20"/>
                  <a:gd name="T2" fmla="*/ 0 w 12"/>
                  <a:gd name="T3" fmla="*/ 6 h 20"/>
                  <a:gd name="T4" fmla="*/ 0 w 12"/>
                  <a:gd name="T5" fmla="*/ 20 h 20"/>
                  <a:gd name="T6" fmla="*/ 12 w 12"/>
                  <a:gd name="T7" fmla="*/ 20 h 20"/>
                  <a:gd name="T8" fmla="*/ 12 w 12"/>
                  <a:gd name="T9" fmla="*/ 6 h 20"/>
                  <a:gd name="T10" fmla="*/ 6 w 12"/>
                  <a:gd name="T11" fmla="*/ 0 h 20"/>
                </a:gdLst>
                <a:ahLst/>
                <a:cxnLst>
                  <a:cxn ang="0">
                    <a:pos x="T0" y="T1"/>
                  </a:cxn>
                  <a:cxn ang="0">
                    <a:pos x="T2" y="T3"/>
                  </a:cxn>
                  <a:cxn ang="0">
                    <a:pos x="T4" y="T5"/>
                  </a:cxn>
                  <a:cxn ang="0">
                    <a:pos x="T6" y="T7"/>
                  </a:cxn>
                  <a:cxn ang="0">
                    <a:pos x="T8" y="T9"/>
                  </a:cxn>
                  <a:cxn ang="0">
                    <a:pos x="T10" y="T11"/>
                  </a:cxn>
                </a:cxnLst>
                <a:rect l="0" t="0" r="r" b="b"/>
                <a:pathLst>
                  <a:path w="12" h="20">
                    <a:moveTo>
                      <a:pt x="6" y="0"/>
                    </a:moveTo>
                    <a:cubicBezTo>
                      <a:pt x="3" y="0"/>
                      <a:pt x="0" y="3"/>
                      <a:pt x="0" y="6"/>
                    </a:cubicBezTo>
                    <a:cubicBezTo>
                      <a:pt x="0" y="20"/>
                      <a:pt x="0" y="20"/>
                      <a:pt x="0" y="20"/>
                    </a:cubicBezTo>
                    <a:cubicBezTo>
                      <a:pt x="12" y="20"/>
                      <a:pt x="12" y="20"/>
                      <a:pt x="12" y="20"/>
                    </a:cubicBezTo>
                    <a:cubicBezTo>
                      <a:pt x="12" y="6"/>
                      <a:pt x="12" y="6"/>
                      <a:pt x="12" y="6"/>
                    </a:cubicBezTo>
                    <a:cubicBezTo>
                      <a:pt x="12"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4" name="Freeform 522">
                <a:extLst>
                  <a:ext uri="{FF2B5EF4-FFF2-40B4-BE49-F238E27FC236}">
                    <a16:creationId xmlns:a16="http://schemas.microsoft.com/office/drawing/2014/main" id="{CC339251-0A68-48B7-AD03-BBE5BCEAB81B}"/>
                  </a:ext>
                </a:extLst>
              </p:cNvPr>
              <p:cNvSpPr>
                <a:spLocks/>
              </p:cNvSpPr>
              <p:nvPr/>
            </p:nvSpPr>
            <p:spPr bwMode="auto">
              <a:xfrm>
                <a:off x="1059160" y="6460030"/>
                <a:ext cx="114586" cy="190334"/>
              </a:xfrm>
              <a:custGeom>
                <a:avLst/>
                <a:gdLst>
                  <a:gd name="T0" fmla="*/ 6 w 11"/>
                  <a:gd name="T1" fmla="*/ 0 h 20"/>
                  <a:gd name="T2" fmla="*/ 0 w 11"/>
                  <a:gd name="T3" fmla="*/ 6 h 20"/>
                  <a:gd name="T4" fmla="*/ 0 w 11"/>
                  <a:gd name="T5" fmla="*/ 20 h 20"/>
                  <a:gd name="T6" fmla="*/ 11 w 11"/>
                  <a:gd name="T7" fmla="*/ 20 h 20"/>
                  <a:gd name="T8" fmla="*/ 11 w 11"/>
                  <a:gd name="T9" fmla="*/ 6 h 20"/>
                  <a:gd name="T10" fmla="*/ 6 w 11"/>
                  <a:gd name="T11" fmla="*/ 0 h 20"/>
                </a:gdLst>
                <a:ahLst/>
                <a:cxnLst>
                  <a:cxn ang="0">
                    <a:pos x="T0" y="T1"/>
                  </a:cxn>
                  <a:cxn ang="0">
                    <a:pos x="T2" y="T3"/>
                  </a:cxn>
                  <a:cxn ang="0">
                    <a:pos x="T4" y="T5"/>
                  </a:cxn>
                  <a:cxn ang="0">
                    <a:pos x="T6" y="T7"/>
                  </a:cxn>
                  <a:cxn ang="0">
                    <a:pos x="T8" y="T9"/>
                  </a:cxn>
                  <a:cxn ang="0">
                    <a:pos x="T10" y="T11"/>
                  </a:cxn>
                </a:cxnLst>
                <a:rect l="0" t="0" r="r" b="b"/>
                <a:pathLst>
                  <a:path w="11" h="20">
                    <a:moveTo>
                      <a:pt x="6" y="0"/>
                    </a:moveTo>
                    <a:cubicBezTo>
                      <a:pt x="2" y="0"/>
                      <a:pt x="0" y="3"/>
                      <a:pt x="0" y="6"/>
                    </a:cubicBezTo>
                    <a:cubicBezTo>
                      <a:pt x="0" y="20"/>
                      <a:pt x="0" y="20"/>
                      <a:pt x="0" y="20"/>
                    </a:cubicBezTo>
                    <a:cubicBezTo>
                      <a:pt x="11" y="20"/>
                      <a:pt x="11" y="20"/>
                      <a:pt x="11" y="20"/>
                    </a:cubicBezTo>
                    <a:cubicBezTo>
                      <a:pt x="11" y="6"/>
                      <a:pt x="11" y="6"/>
                      <a:pt x="11" y="6"/>
                    </a:cubicBezTo>
                    <a:cubicBezTo>
                      <a:pt x="11" y="3"/>
                      <a:pt x="9" y="0"/>
                      <a:pt x="6"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5" name="Rectangle 523">
                <a:extLst>
                  <a:ext uri="{FF2B5EF4-FFF2-40B4-BE49-F238E27FC236}">
                    <a16:creationId xmlns:a16="http://schemas.microsoft.com/office/drawing/2014/main" id="{8A2D2481-849C-4845-B82A-E95782ED2825}"/>
                  </a:ext>
                </a:extLst>
              </p:cNvPr>
              <p:cNvSpPr>
                <a:spLocks noChangeArrowheads="1"/>
              </p:cNvSpPr>
              <p:nvPr/>
            </p:nvSpPr>
            <p:spPr bwMode="auto">
              <a:xfrm>
                <a:off x="772694" y="5365610"/>
                <a:ext cx="1437106" cy="2163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6" name="Freeform 524">
                <a:extLst>
                  <a:ext uri="{FF2B5EF4-FFF2-40B4-BE49-F238E27FC236}">
                    <a16:creationId xmlns:a16="http://schemas.microsoft.com/office/drawing/2014/main" id="{3BD6E486-765C-4AAA-A9AD-77835072C193}"/>
                  </a:ext>
                </a:extLst>
              </p:cNvPr>
              <p:cNvSpPr>
                <a:spLocks/>
              </p:cNvSpPr>
              <p:nvPr/>
            </p:nvSpPr>
            <p:spPr bwMode="auto">
              <a:xfrm>
                <a:off x="1369500" y="5426171"/>
                <a:ext cx="243498" cy="233591"/>
              </a:xfrm>
              <a:custGeom>
                <a:avLst/>
                <a:gdLst>
                  <a:gd name="T0" fmla="*/ 11 w 23"/>
                  <a:gd name="T1" fmla="*/ 0 h 25"/>
                  <a:gd name="T2" fmla="*/ 0 w 23"/>
                  <a:gd name="T3" fmla="*/ 11 h 25"/>
                  <a:gd name="T4" fmla="*/ 0 w 23"/>
                  <a:gd name="T5" fmla="*/ 25 h 25"/>
                  <a:gd name="T6" fmla="*/ 23 w 23"/>
                  <a:gd name="T7" fmla="*/ 25 h 25"/>
                  <a:gd name="T8" fmla="*/ 23 w 23"/>
                  <a:gd name="T9" fmla="*/ 11 h 25"/>
                  <a:gd name="T10" fmla="*/ 11 w 23"/>
                  <a:gd name="T11" fmla="*/ 0 h 25"/>
                </a:gdLst>
                <a:ahLst/>
                <a:cxnLst>
                  <a:cxn ang="0">
                    <a:pos x="T0" y="T1"/>
                  </a:cxn>
                  <a:cxn ang="0">
                    <a:pos x="T2" y="T3"/>
                  </a:cxn>
                  <a:cxn ang="0">
                    <a:pos x="T4" y="T5"/>
                  </a:cxn>
                  <a:cxn ang="0">
                    <a:pos x="T6" y="T7"/>
                  </a:cxn>
                  <a:cxn ang="0">
                    <a:pos x="T8" y="T9"/>
                  </a:cxn>
                  <a:cxn ang="0">
                    <a:pos x="T10" y="T11"/>
                  </a:cxn>
                </a:cxnLst>
                <a:rect l="0" t="0" r="r" b="b"/>
                <a:pathLst>
                  <a:path w="23" h="25">
                    <a:moveTo>
                      <a:pt x="11" y="0"/>
                    </a:moveTo>
                    <a:cubicBezTo>
                      <a:pt x="5" y="0"/>
                      <a:pt x="0" y="5"/>
                      <a:pt x="0" y="11"/>
                    </a:cubicBezTo>
                    <a:cubicBezTo>
                      <a:pt x="0" y="25"/>
                      <a:pt x="0" y="25"/>
                      <a:pt x="0" y="25"/>
                    </a:cubicBezTo>
                    <a:cubicBezTo>
                      <a:pt x="23" y="25"/>
                      <a:pt x="23" y="25"/>
                      <a:pt x="23" y="25"/>
                    </a:cubicBezTo>
                    <a:cubicBezTo>
                      <a:pt x="23" y="11"/>
                      <a:pt x="23" y="11"/>
                      <a:pt x="23" y="11"/>
                    </a:cubicBezTo>
                    <a:cubicBezTo>
                      <a:pt x="23" y="5"/>
                      <a:pt x="18" y="0"/>
                      <a:pt x="11"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7" name="Rectangle 525">
                <a:extLst>
                  <a:ext uri="{FF2B5EF4-FFF2-40B4-BE49-F238E27FC236}">
                    <a16:creationId xmlns:a16="http://schemas.microsoft.com/office/drawing/2014/main" id="{7DEDE94B-4129-4D70-A060-99392F9D4936}"/>
                  </a:ext>
                </a:extLst>
              </p:cNvPr>
              <p:cNvSpPr>
                <a:spLocks noChangeArrowheads="1"/>
              </p:cNvSpPr>
              <p:nvPr/>
            </p:nvSpPr>
            <p:spPr bwMode="auto">
              <a:xfrm>
                <a:off x="1484086" y="5413195"/>
                <a:ext cx="14325" cy="24657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8" name="Rectangle 526">
                <a:extLst>
                  <a:ext uri="{FF2B5EF4-FFF2-40B4-BE49-F238E27FC236}">
                    <a16:creationId xmlns:a16="http://schemas.microsoft.com/office/drawing/2014/main" id="{6A2915FA-5576-4F27-BB92-34FFAE416449}"/>
                  </a:ext>
                </a:extLst>
              </p:cNvPr>
              <p:cNvSpPr>
                <a:spLocks noChangeArrowheads="1"/>
              </p:cNvSpPr>
              <p:nvPr/>
            </p:nvSpPr>
            <p:spPr bwMode="auto">
              <a:xfrm>
                <a:off x="1350402" y="5508362"/>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59" name="Rectangle 527">
                <a:extLst>
                  <a:ext uri="{FF2B5EF4-FFF2-40B4-BE49-F238E27FC236}">
                    <a16:creationId xmlns:a16="http://schemas.microsoft.com/office/drawing/2014/main" id="{B14CFB8A-D881-48FE-8DA8-44C6DB832F8C}"/>
                  </a:ext>
                </a:extLst>
              </p:cNvPr>
              <p:cNvSpPr>
                <a:spLocks noChangeArrowheads="1"/>
              </p:cNvSpPr>
              <p:nvPr/>
            </p:nvSpPr>
            <p:spPr bwMode="auto">
              <a:xfrm>
                <a:off x="1350402" y="5586225"/>
                <a:ext cx="27214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0" name="Freeform 528">
                <a:extLst>
                  <a:ext uri="{FF2B5EF4-FFF2-40B4-BE49-F238E27FC236}">
                    <a16:creationId xmlns:a16="http://schemas.microsoft.com/office/drawing/2014/main" id="{B38FF331-7958-4374-B142-D770EDA271DA}"/>
                  </a:ext>
                </a:extLst>
              </p:cNvPr>
              <p:cNvSpPr>
                <a:spLocks/>
              </p:cNvSpPr>
              <p:nvPr/>
            </p:nvSpPr>
            <p:spPr bwMode="auto">
              <a:xfrm>
                <a:off x="1226267" y="5707347"/>
                <a:ext cx="520415" cy="56236"/>
              </a:xfrm>
              <a:custGeom>
                <a:avLst/>
                <a:gdLst>
                  <a:gd name="T0" fmla="*/ 109 w 109"/>
                  <a:gd name="T1" fmla="*/ 13 h 13"/>
                  <a:gd name="T2" fmla="*/ 0 w 109"/>
                  <a:gd name="T3" fmla="*/ 13 h 13"/>
                  <a:gd name="T4" fmla="*/ 19 w 109"/>
                  <a:gd name="T5" fmla="*/ 0 h 13"/>
                  <a:gd name="T6" fmla="*/ 89 w 109"/>
                  <a:gd name="T7" fmla="*/ 0 h 13"/>
                  <a:gd name="T8" fmla="*/ 109 w 109"/>
                  <a:gd name="T9" fmla="*/ 13 h 13"/>
                </a:gdLst>
                <a:ahLst/>
                <a:cxnLst>
                  <a:cxn ang="0">
                    <a:pos x="T0" y="T1"/>
                  </a:cxn>
                  <a:cxn ang="0">
                    <a:pos x="T2" y="T3"/>
                  </a:cxn>
                  <a:cxn ang="0">
                    <a:pos x="T4" y="T5"/>
                  </a:cxn>
                  <a:cxn ang="0">
                    <a:pos x="T6" y="T7"/>
                  </a:cxn>
                  <a:cxn ang="0">
                    <a:pos x="T8" y="T9"/>
                  </a:cxn>
                </a:cxnLst>
                <a:rect l="0" t="0" r="r" b="b"/>
                <a:pathLst>
                  <a:path w="109" h="13">
                    <a:moveTo>
                      <a:pt x="109" y="13"/>
                    </a:moveTo>
                    <a:lnTo>
                      <a:pt x="0" y="13"/>
                    </a:lnTo>
                    <a:lnTo>
                      <a:pt x="19" y="0"/>
                    </a:lnTo>
                    <a:lnTo>
                      <a:pt x="89" y="0"/>
                    </a:lnTo>
                    <a:lnTo>
                      <a:pt x="109" y="1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1" name="Rectangle 529">
                <a:extLst>
                  <a:ext uri="{FF2B5EF4-FFF2-40B4-BE49-F238E27FC236}">
                    <a16:creationId xmlns:a16="http://schemas.microsoft.com/office/drawing/2014/main" id="{A0C92966-F0E3-4606-91BA-7BD33F812676}"/>
                  </a:ext>
                </a:extLst>
              </p:cNvPr>
              <p:cNvSpPr>
                <a:spLocks noChangeArrowheads="1"/>
              </p:cNvSpPr>
              <p:nvPr/>
            </p:nvSpPr>
            <p:spPr bwMode="auto">
              <a:xfrm>
                <a:off x="1393371" y="5793862"/>
                <a:ext cx="195753"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2" name="Rectangle 530">
                <a:extLst>
                  <a:ext uri="{FF2B5EF4-FFF2-40B4-BE49-F238E27FC236}">
                    <a16:creationId xmlns:a16="http://schemas.microsoft.com/office/drawing/2014/main" id="{828C1258-CDD7-4602-BDC4-1B35E58536E3}"/>
                  </a:ext>
                </a:extLst>
              </p:cNvPr>
              <p:cNvSpPr>
                <a:spLocks noChangeArrowheads="1"/>
              </p:cNvSpPr>
              <p:nvPr/>
            </p:nvSpPr>
            <p:spPr bwMode="auto">
              <a:xfrm>
                <a:off x="1254914"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3" name="Rectangle 531">
                <a:extLst>
                  <a:ext uri="{FF2B5EF4-FFF2-40B4-BE49-F238E27FC236}">
                    <a16:creationId xmlns:a16="http://schemas.microsoft.com/office/drawing/2014/main" id="{263330D5-916B-498D-A9AB-5B4B60117958}"/>
                  </a:ext>
                </a:extLst>
              </p:cNvPr>
              <p:cNvSpPr>
                <a:spLocks noChangeArrowheads="1"/>
              </p:cNvSpPr>
              <p:nvPr/>
            </p:nvSpPr>
            <p:spPr bwMode="auto">
              <a:xfrm>
                <a:off x="1235816"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4" name="Rectangle 532">
                <a:extLst>
                  <a:ext uri="{FF2B5EF4-FFF2-40B4-BE49-F238E27FC236}">
                    <a16:creationId xmlns:a16="http://schemas.microsoft.com/office/drawing/2014/main" id="{7D8F7576-E99F-4A62-9ABD-BAC315D64460}"/>
                  </a:ext>
                </a:extLst>
              </p:cNvPr>
              <p:cNvSpPr>
                <a:spLocks noChangeArrowheads="1"/>
              </p:cNvSpPr>
              <p:nvPr/>
            </p:nvSpPr>
            <p:spPr bwMode="auto">
              <a:xfrm>
                <a:off x="1632092" y="5793862"/>
                <a:ext cx="95489" cy="194661"/>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5" name="Rectangle 533">
                <a:extLst>
                  <a:ext uri="{FF2B5EF4-FFF2-40B4-BE49-F238E27FC236}">
                    <a16:creationId xmlns:a16="http://schemas.microsoft.com/office/drawing/2014/main" id="{A00783F9-5C14-4CAE-919F-A31CD520381C}"/>
                  </a:ext>
                </a:extLst>
              </p:cNvPr>
              <p:cNvSpPr>
                <a:spLocks noChangeArrowheads="1"/>
              </p:cNvSpPr>
              <p:nvPr/>
            </p:nvSpPr>
            <p:spPr bwMode="auto">
              <a:xfrm>
                <a:off x="1612994" y="5884702"/>
                <a:ext cx="133684" cy="1297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6" name="Freeform 534">
                <a:extLst>
                  <a:ext uri="{FF2B5EF4-FFF2-40B4-BE49-F238E27FC236}">
                    <a16:creationId xmlns:a16="http://schemas.microsoft.com/office/drawing/2014/main" id="{4DDF4E46-ECCE-4D79-A927-36EBE9BED9B4}"/>
                  </a:ext>
                </a:extLst>
              </p:cNvPr>
              <p:cNvSpPr>
                <a:spLocks/>
              </p:cNvSpPr>
              <p:nvPr/>
            </p:nvSpPr>
            <p:spPr bwMode="auto">
              <a:xfrm>
                <a:off x="1226267" y="6044756"/>
                <a:ext cx="520415" cy="60561"/>
              </a:xfrm>
              <a:custGeom>
                <a:avLst/>
                <a:gdLst>
                  <a:gd name="T0" fmla="*/ 109 w 109"/>
                  <a:gd name="T1" fmla="*/ 14 h 14"/>
                  <a:gd name="T2" fmla="*/ 0 w 109"/>
                  <a:gd name="T3" fmla="*/ 14 h 14"/>
                  <a:gd name="T4" fmla="*/ 19 w 109"/>
                  <a:gd name="T5" fmla="*/ 0 h 14"/>
                  <a:gd name="T6" fmla="*/ 89 w 109"/>
                  <a:gd name="T7" fmla="*/ 0 h 14"/>
                  <a:gd name="T8" fmla="*/ 109 w 109"/>
                  <a:gd name="T9" fmla="*/ 14 h 14"/>
                </a:gdLst>
                <a:ahLst/>
                <a:cxnLst>
                  <a:cxn ang="0">
                    <a:pos x="T0" y="T1"/>
                  </a:cxn>
                  <a:cxn ang="0">
                    <a:pos x="T2" y="T3"/>
                  </a:cxn>
                  <a:cxn ang="0">
                    <a:pos x="T4" y="T5"/>
                  </a:cxn>
                  <a:cxn ang="0">
                    <a:pos x="T6" y="T7"/>
                  </a:cxn>
                  <a:cxn ang="0">
                    <a:pos x="T8" y="T9"/>
                  </a:cxn>
                </a:cxnLst>
                <a:rect l="0" t="0" r="r" b="b"/>
                <a:pathLst>
                  <a:path w="109" h="14">
                    <a:moveTo>
                      <a:pt x="109" y="14"/>
                    </a:moveTo>
                    <a:lnTo>
                      <a:pt x="0" y="14"/>
                    </a:lnTo>
                    <a:lnTo>
                      <a:pt x="19" y="0"/>
                    </a:lnTo>
                    <a:lnTo>
                      <a:pt x="89" y="0"/>
                    </a:lnTo>
                    <a:lnTo>
                      <a:pt x="109" y="14"/>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7" name="Rectangle 535">
                <a:extLst>
                  <a:ext uri="{FF2B5EF4-FFF2-40B4-BE49-F238E27FC236}">
                    <a16:creationId xmlns:a16="http://schemas.microsoft.com/office/drawing/2014/main" id="{9BA2B80F-875E-483C-8052-253B06D18E96}"/>
                  </a:ext>
                </a:extLst>
              </p:cNvPr>
              <p:cNvSpPr>
                <a:spLocks noChangeArrowheads="1"/>
              </p:cNvSpPr>
              <p:nvPr/>
            </p:nvSpPr>
            <p:spPr bwMode="auto">
              <a:xfrm>
                <a:off x="1393371" y="6131272"/>
                <a:ext cx="195753"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8" name="Rectangle 536">
                <a:extLst>
                  <a:ext uri="{FF2B5EF4-FFF2-40B4-BE49-F238E27FC236}">
                    <a16:creationId xmlns:a16="http://schemas.microsoft.com/office/drawing/2014/main" id="{1121C33E-9C87-4F6E-9D6E-2635D42435FE}"/>
                  </a:ext>
                </a:extLst>
              </p:cNvPr>
              <p:cNvSpPr>
                <a:spLocks noChangeArrowheads="1"/>
              </p:cNvSpPr>
              <p:nvPr/>
            </p:nvSpPr>
            <p:spPr bwMode="auto">
              <a:xfrm>
                <a:off x="1254914"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69" name="Rectangle 537">
                <a:extLst>
                  <a:ext uri="{FF2B5EF4-FFF2-40B4-BE49-F238E27FC236}">
                    <a16:creationId xmlns:a16="http://schemas.microsoft.com/office/drawing/2014/main" id="{4191E6E2-4181-4D57-BA4F-3B3FF66FF84B}"/>
                  </a:ext>
                </a:extLst>
              </p:cNvPr>
              <p:cNvSpPr>
                <a:spLocks noChangeArrowheads="1"/>
              </p:cNvSpPr>
              <p:nvPr/>
            </p:nvSpPr>
            <p:spPr bwMode="auto">
              <a:xfrm>
                <a:off x="1235816"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0" name="Rectangle 538">
                <a:extLst>
                  <a:ext uri="{FF2B5EF4-FFF2-40B4-BE49-F238E27FC236}">
                    <a16:creationId xmlns:a16="http://schemas.microsoft.com/office/drawing/2014/main" id="{8482DB1E-605D-4D4A-A51E-5E492B061BAD}"/>
                  </a:ext>
                </a:extLst>
              </p:cNvPr>
              <p:cNvSpPr>
                <a:spLocks noChangeArrowheads="1"/>
              </p:cNvSpPr>
              <p:nvPr/>
            </p:nvSpPr>
            <p:spPr bwMode="auto">
              <a:xfrm>
                <a:off x="1632092" y="6131272"/>
                <a:ext cx="95489" cy="19033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1" name="Rectangle 539">
                <a:extLst>
                  <a:ext uri="{FF2B5EF4-FFF2-40B4-BE49-F238E27FC236}">
                    <a16:creationId xmlns:a16="http://schemas.microsoft.com/office/drawing/2014/main" id="{BBC7FEAE-5D91-4541-949C-13ED4F1A6B6A}"/>
                  </a:ext>
                </a:extLst>
              </p:cNvPr>
              <p:cNvSpPr>
                <a:spLocks noChangeArrowheads="1"/>
              </p:cNvSpPr>
              <p:nvPr/>
            </p:nvSpPr>
            <p:spPr bwMode="auto">
              <a:xfrm>
                <a:off x="1612994" y="6217787"/>
                <a:ext cx="133684" cy="865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2" name="Freeform 540">
                <a:extLst>
                  <a:ext uri="{FF2B5EF4-FFF2-40B4-BE49-F238E27FC236}">
                    <a16:creationId xmlns:a16="http://schemas.microsoft.com/office/drawing/2014/main" id="{FA91BC66-00CF-41D8-A1FD-7CA61C47D71E}"/>
                  </a:ext>
                </a:extLst>
              </p:cNvPr>
              <p:cNvSpPr>
                <a:spLocks/>
              </p:cNvSpPr>
              <p:nvPr/>
            </p:nvSpPr>
            <p:spPr bwMode="auto">
              <a:xfrm>
                <a:off x="1340853" y="6403793"/>
                <a:ext cx="291242" cy="324434"/>
              </a:xfrm>
              <a:custGeom>
                <a:avLst/>
                <a:gdLst>
                  <a:gd name="T0" fmla="*/ 14 w 28"/>
                  <a:gd name="T1" fmla="*/ 0 h 34"/>
                  <a:gd name="T2" fmla="*/ 0 w 28"/>
                  <a:gd name="T3" fmla="*/ 14 h 34"/>
                  <a:gd name="T4" fmla="*/ 0 w 28"/>
                  <a:gd name="T5" fmla="*/ 34 h 34"/>
                  <a:gd name="T6" fmla="*/ 28 w 28"/>
                  <a:gd name="T7" fmla="*/ 34 h 34"/>
                  <a:gd name="T8" fmla="*/ 28 w 28"/>
                  <a:gd name="T9" fmla="*/ 14 h 34"/>
                  <a:gd name="T10" fmla="*/ 14 w 28"/>
                  <a:gd name="T11" fmla="*/ 0 h 34"/>
                </a:gdLst>
                <a:ahLst/>
                <a:cxnLst>
                  <a:cxn ang="0">
                    <a:pos x="T0" y="T1"/>
                  </a:cxn>
                  <a:cxn ang="0">
                    <a:pos x="T2" y="T3"/>
                  </a:cxn>
                  <a:cxn ang="0">
                    <a:pos x="T4" y="T5"/>
                  </a:cxn>
                  <a:cxn ang="0">
                    <a:pos x="T6" y="T7"/>
                  </a:cxn>
                  <a:cxn ang="0">
                    <a:pos x="T8" y="T9"/>
                  </a:cxn>
                  <a:cxn ang="0">
                    <a:pos x="T10" y="T11"/>
                  </a:cxn>
                </a:cxnLst>
                <a:rect l="0" t="0" r="r" b="b"/>
                <a:pathLst>
                  <a:path w="28" h="34">
                    <a:moveTo>
                      <a:pt x="14" y="0"/>
                    </a:moveTo>
                    <a:cubicBezTo>
                      <a:pt x="6" y="0"/>
                      <a:pt x="0" y="7"/>
                      <a:pt x="0" y="14"/>
                    </a:cubicBezTo>
                    <a:cubicBezTo>
                      <a:pt x="0" y="34"/>
                      <a:pt x="0" y="34"/>
                      <a:pt x="0" y="34"/>
                    </a:cubicBezTo>
                    <a:cubicBezTo>
                      <a:pt x="28" y="34"/>
                      <a:pt x="28" y="34"/>
                      <a:pt x="28" y="34"/>
                    </a:cubicBezTo>
                    <a:cubicBezTo>
                      <a:pt x="28" y="14"/>
                      <a:pt x="28" y="14"/>
                      <a:pt x="28" y="14"/>
                    </a:cubicBezTo>
                    <a:cubicBezTo>
                      <a:pt x="28" y="7"/>
                      <a:pt x="21" y="0"/>
                      <a:pt x="14"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3" name="Rectangle 541">
                <a:extLst>
                  <a:ext uri="{FF2B5EF4-FFF2-40B4-BE49-F238E27FC236}">
                    <a16:creationId xmlns:a16="http://schemas.microsoft.com/office/drawing/2014/main" id="{8EC4B6F2-339F-4228-BE88-CA33DFEE6A5C}"/>
                  </a:ext>
                </a:extLst>
              </p:cNvPr>
              <p:cNvSpPr>
                <a:spLocks noChangeArrowheads="1"/>
              </p:cNvSpPr>
              <p:nvPr/>
            </p:nvSpPr>
            <p:spPr bwMode="auto">
              <a:xfrm>
                <a:off x="1288333" y="6745530"/>
                <a:ext cx="396279"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4" name="Rectangle 542">
                <a:extLst>
                  <a:ext uri="{FF2B5EF4-FFF2-40B4-BE49-F238E27FC236}">
                    <a16:creationId xmlns:a16="http://schemas.microsoft.com/office/drawing/2014/main" id="{0B7DC785-7CC6-4769-8DEF-B693B953B1AD}"/>
                  </a:ext>
                </a:extLst>
              </p:cNvPr>
              <p:cNvSpPr>
                <a:spLocks noChangeArrowheads="1"/>
              </p:cNvSpPr>
              <p:nvPr/>
            </p:nvSpPr>
            <p:spPr bwMode="auto">
              <a:xfrm>
                <a:off x="1235816" y="6793112"/>
                <a:ext cx="491768"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75" name="Rectangle 543">
                <a:extLst>
                  <a:ext uri="{FF2B5EF4-FFF2-40B4-BE49-F238E27FC236}">
                    <a16:creationId xmlns:a16="http://schemas.microsoft.com/office/drawing/2014/main" id="{0C35D2BA-48D8-447C-83DD-956F1DD9EAD5}"/>
                  </a:ext>
                </a:extLst>
              </p:cNvPr>
              <p:cNvSpPr>
                <a:spLocks noChangeArrowheads="1"/>
              </p:cNvSpPr>
              <p:nvPr/>
            </p:nvSpPr>
            <p:spPr bwMode="auto">
              <a:xfrm>
                <a:off x="1173747" y="6832045"/>
                <a:ext cx="625452" cy="2595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176" name="Group 175">
              <a:extLst>
                <a:ext uri="{FF2B5EF4-FFF2-40B4-BE49-F238E27FC236}">
                  <a16:creationId xmlns:a16="http://schemas.microsoft.com/office/drawing/2014/main" id="{3DAC26E5-311D-46C1-90F9-4C159FFA338C}"/>
                </a:ext>
              </a:extLst>
            </p:cNvPr>
            <p:cNvGrpSpPr/>
            <p:nvPr/>
          </p:nvGrpSpPr>
          <p:grpSpPr>
            <a:xfrm>
              <a:off x="1311163" y="5946582"/>
              <a:ext cx="2253791" cy="1088037"/>
              <a:chOff x="1679576" y="5699126"/>
              <a:chExt cx="636588" cy="280988"/>
            </a:xfrm>
          </p:grpSpPr>
          <p:sp>
            <p:nvSpPr>
              <p:cNvPr id="177" name="Rectangle 545">
                <a:extLst>
                  <a:ext uri="{FF2B5EF4-FFF2-40B4-BE49-F238E27FC236}">
                    <a16:creationId xmlns:a16="http://schemas.microsoft.com/office/drawing/2014/main" id="{218EB86B-8306-4139-BAC7-8A68BD3448A2}"/>
                  </a:ext>
                </a:extLst>
              </p:cNvPr>
              <p:cNvSpPr>
                <a:spLocks noChangeArrowheads="1"/>
              </p:cNvSpPr>
              <p:nvPr/>
            </p:nvSpPr>
            <p:spPr bwMode="auto">
              <a:xfrm>
                <a:off x="1738313" y="5737226"/>
                <a:ext cx="261938" cy="587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78" name="Rectangle 546">
                <a:extLst>
                  <a:ext uri="{FF2B5EF4-FFF2-40B4-BE49-F238E27FC236}">
                    <a16:creationId xmlns:a16="http://schemas.microsoft.com/office/drawing/2014/main" id="{B7CAEA12-3639-4E10-A670-5D639CF8F7E4}"/>
                  </a:ext>
                </a:extLst>
              </p:cNvPr>
              <p:cNvSpPr>
                <a:spLocks noChangeArrowheads="1"/>
              </p:cNvSpPr>
              <p:nvPr/>
            </p:nvSpPr>
            <p:spPr bwMode="auto">
              <a:xfrm>
                <a:off x="2000251" y="5775326"/>
                <a:ext cx="315913" cy="87313"/>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79" name="Rectangle 547">
                <a:extLst>
                  <a:ext uri="{FF2B5EF4-FFF2-40B4-BE49-F238E27FC236}">
                    <a16:creationId xmlns:a16="http://schemas.microsoft.com/office/drawing/2014/main" id="{5D12D2D3-2809-40AB-AAC4-326608E5E7AE}"/>
                  </a:ext>
                </a:extLst>
              </p:cNvPr>
              <p:cNvSpPr>
                <a:spLocks noChangeArrowheads="1"/>
              </p:cNvSpPr>
              <p:nvPr/>
            </p:nvSpPr>
            <p:spPr bwMode="auto">
              <a:xfrm>
                <a:off x="1738313" y="5737226"/>
                <a:ext cx="261938" cy="38100"/>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0" name="Rectangle 548">
                <a:extLst>
                  <a:ext uri="{FF2B5EF4-FFF2-40B4-BE49-F238E27FC236}">
                    <a16:creationId xmlns:a16="http://schemas.microsoft.com/office/drawing/2014/main" id="{9D9E5BE4-053D-4C75-BAA5-949B0A24BEB6}"/>
                  </a:ext>
                </a:extLst>
              </p:cNvPr>
              <p:cNvSpPr>
                <a:spLocks noChangeArrowheads="1"/>
              </p:cNvSpPr>
              <p:nvPr/>
            </p:nvSpPr>
            <p:spPr bwMode="auto">
              <a:xfrm>
                <a:off x="2027238" y="5862639"/>
                <a:ext cx="257175" cy="1174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1" name="Freeform 549">
                <a:extLst>
                  <a:ext uri="{FF2B5EF4-FFF2-40B4-BE49-F238E27FC236}">
                    <a16:creationId xmlns:a16="http://schemas.microsoft.com/office/drawing/2014/main" id="{0B3D1655-515D-4391-9320-FB15AE8A8BB3}"/>
                  </a:ext>
                </a:extLst>
              </p:cNvPr>
              <p:cNvSpPr>
                <a:spLocks/>
              </p:cNvSpPr>
              <p:nvPr/>
            </p:nvSpPr>
            <p:spPr bwMode="auto">
              <a:xfrm>
                <a:off x="1714501" y="5716589"/>
                <a:ext cx="312738" cy="263525"/>
              </a:xfrm>
              <a:custGeom>
                <a:avLst/>
                <a:gdLst>
                  <a:gd name="T0" fmla="*/ 197 w 197"/>
                  <a:gd name="T1" fmla="*/ 74 h 166"/>
                  <a:gd name="T2" fmla="*/ 99 w 197"/>
                  <a:gd name="T3" fmla="*/ 0 h 166"/>
                  <a:gd name="T4" fmla="*/ 0 w 197"/>
                  <a:gd name="T5" fmla="*/ 74 h 166"/>
                  <a:gd name="T6" fmla="*/ 0 w 197"/>
                  <a:gd name="T7" fmla="*/ 166 h 166"/>
                  <a:gd name="T8" fmla="*/ 197 w 197"/>
                  <a:gd name="T9" fmla="*/ 166 h 166"/>
                  <a:gd name="T10" fmla="*/ 197 w 197"/>
                  <a:gd name="T11" fmla="*/ 74 h 166"/>
                </a:gdLst>
                <a:ahLst/>
                <a:cxnLst>
                  <a:cxn ang="0">
                    <a:pos x="T0" y="T1"/>
                  </a:cxn>
                  <a:cxn ang="0">
                    <a:pos x="T2" y="T3"/>
                  </a:cxn>
                  <a:cxn ang="0">
                    <a:pos x="T4" y="T5"/>
                  </a:cxn>
                  <a:cxn ang="0">
                    <a:pos x="T6" y="T7"/>
                  </a:cxn>
                  <a:cxn ang="0">
                    <a:pos x="T8" y="T9"/>
                  </a:cxn>
                  <a:cxn ang="0">
                    <a:pos x="T10" y="T11"/>
                  </a:cxn>
                </a:cxnLst>
                <a:rect l="0" t="0" r="r" b="b"/>
                <a:pathLst>
                  <a:path w="197" h="166">
                    <a:moveTo>
                      <a:pt x="197" y="74"/>
                    </a:moveTo>
                    <a:lnTo>
                      <a:pt x="99" y="0"/>
                    </a:lnTo>
                    <a:lnTo>
                      <a:pt x="0" y="74"/>
                    </a:lnTo>
                    <a:lnTo>
                      <a:pt x="0" y="166"/>
                    </a:lnTo>
                    <a:lnTo>
                      <a:pt x="197" y="166"/>
                    </a:lnTo>
                    <a:lnTo>
                      <a:pt x="197" y="7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2" name="Freeform 550">
                <a:extLst>
                  <a:ext uri="{FF2B5EF4-FFF2-40B4-BE49-F238E27FC236}">
                    <a16:creationId xmlns:a16="http://schemas.microsoft.com/office/drawing/2014/main" id="{61D6E6AE-061E-43A4-873E-09723B44A002}"/>
                  </a:ext>
                </a:extLst>
              </p:cNvPr>
              <p:cNvSpPr>
                <a:spLocks/>
              </p:cNvSpPr>
              <p:nvPr/>
            </p:nvSpPr>
            <p:spPr bwMode="auto">
              <a:xfrm>
                <a:off x="2027238" y="5862639"/>
                <a:ext cx="160338" cy="117475"/>
              </a:xfrm>
              <a:custGeom>
                <a:avLst/>
                <a:gdLst>
                  <a:gd name="T0" fmla="*/ 0 w 101"/>
                  <a:gd name="T1" fmla="*/ 0 h 74"/>
                  <a:gd name="T2" fmla="*/ 0 w 101"/>
                  <a:gd name="T3" fmla="*/ 0 h 74"/>
                  <a:gd name="T4" fmla="*/ 0 w 101"/>
                  <a:gd name="T5" fmla="*/ 74 h 74"/>
                  <a:gd name="T6" fmla="*/ 101 w 101"/>
                  <a:gd name="T7" fmla="*/ 74 h 74"/>
                  <a:gd name="T8" fmla="*/ 0 w 101"/>
                  <a:gd name="T9" fmla="*/ 0 h 74"/>
                </a:gdLst>
                <a:ahLst/>
                <a:cxnLst>
                  <a:cxn ang="0">
                    <a:pos x="T0" y="T1"/>
                  </a:cxn>
                  <a:cxn ang="0">
                    <a:pos x="T2" y="T3"/>
                  </a:cxn>
                  <a:cxn ang="0">
                    <a:pos x="T4" y="T5"/>
                  </a:cxn>
                  <a:cxn ang="0">
                    <a:pos x="T6" y="T7"/>
                  </a:cxn>
                  <a:cxn ang="0">
                    <a:pos x="T8" y="T9"/>
                  </a:cxn>
                </a:cxnLst>
                <a:rect l="0" t="0" r="r" b="b"/>
                <a:pathLst>
                  <a:path w="101" h="74">
                    <a:moveTo>
                      <a:pt x="0" y="0"/>
                    </a:moveTo>
                    <a:lnTo>
                      <a:pt x="0" y="0"/>
                    </a:lnTo>
                    <a:lnTo>
                      <a:pt x="0" y="74"/>
                    </a:lnTo>
                    <a:lnTo>
                      <a:pt x="101" y="74"/>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3" name="Rectangle 551">
                <a:extLst>
                  <a:ext uri="{FF2B5EF4-FFF2-40B4-BE49-F238E27FC236}">
                    <a16:creationId xmlns:a16="http://schemas.microsoft.com/office/drawing/2014/main" id="{2E4F6108-53AA-4BCB-94EE-5154FB4FC746}"/>
                  </a:ext>
                </a:extLst>
              </p:cNvPr>
              <p:cNvSpPr>
                <a:spLocks noChangeArrowheads="1"/>
              </p:cNvSpPr>
              <p:nvPr/>
            </p:nvSpPr>
            <p:spPr bwMode="auto">
              <a:xfrm>
                <a:off x="2070101" y="5730876"/>
                <a:ext cx="33338"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4" name="Rectangle 552">
                <a:extLst>
                  <a:ext uri="{FF2B5EF4-FFF2-40B4-BE49-F238E27FC236}">
                    <a16:creationId xmlns:a16="http://schemas.microsoft.com/office/drawing/2014/main" id="{50C4C244-1E90-4360-833E-9FAD404D1D67}"/>
                  </a:ext>
                </a:extLst>
              </p:cNvPr>
              <p:cNvSpPr>
                <a:spLocks noChangeArrowheads="1"/>
              </p:cNvSpPr>
              <p:nvPr/>
            </p:nvSpPr>
            <p:spPr bwMode="auto">
              <a:xfrm>
                <a:off x="2187576" y="5880101"/>
                <a:ext cx="6350" cy="650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5" name="Freeform 553">
                <a:extLst>
                  <a:ext uri="{FF2B5EF4-FFF2-40B4-BE49-F238E27FC236}">
                    <a16:creationId xmlns:a16="http://schemas.microsoft.com/office/drawing/2014/main" id="{A9E5D2E8-63A4-49EB-8CE2-DC8446C1ABDF}"/>
                  </a:ext>
                </a:extLst>
              </p:cNvPr>
              <p:cNvSpPr>
                <a:spLocks/>
              </p:cNvSpPr>
              <p:nvPr/>
            </p:nvSpPr>
            <p:spPr bwMode="auto">
              <a:xfrm>
                <a:off x="1679576" y="5699126"/>
                <a:ext cx="390525" cy="149225"/>
              </a:xfrm>
              <a:custGeom>
                <a:avLst/>
                <a:gdLst>
                  <a:gd name="T0" fmla="*/ 121 w 246"/>
                  <a:gd name="T1" fmla="*/ 11 h 94"/>
                  <a:gd name="T2" fmla="*/ 230 w 246"/>
                  <a:gd name="T3" fmla="*/ 94 h 94"/>
                  <a:gd name="T4" fmla="*/ 246 w 246"/>
                  <a:gd name="T5" fmla="*/ 94 h 94"/>
                  <a:gd name="T6" fmla="*/ 121 w 246"/>
                  <a:gd name="T7" fmla="*/ 0 h 94"/>
                  <a:gd name="T8" fmla="*/ 0 w 246"/>
                  <a:gd name="T9" fmla="*/ 90 h 94"/>
                  <a:gd name="T10" fmla="*/ 15 w 246"/>
                  <a:gd name="T11" fmla="*/ 90 h 94"/>
                  <a:gd name="T12" fmla="*/ 121 w 246"/>
                  <a:gd name="T13" fmla="*/ 11 h 94"/>
                </a:gdLst>
                <a:ahLst/>
                <a:cxnLst>
                  <a:cxn ang="0">
                    <a:pos x="T0" y="T1"/>
                  </a:cxn>
                  <a:cxn ang="0">
                    <a:pos x="T2" y="T3"/>
                  </a:cxn>
                  <a:cxn ang="0">
                    <a:pos x="T4" y="T5"/>
                  </a:cxn>
                  <a:cxn ang="0">
                    <a:pos x="T6" y="T7"/>
                  </a:cxn>
                  <a:cxn ang="0">
                    <a:pos x="T8" y="T9"/>
                  </a:cxn>
                  <a:cxn ang="0">
                    <a:pos x="T10" y="T11"/>
                  </a:cxn>
                  <a:cxn ang="0">
                    <a:pos x="T12" y="T13"/>
                  </a:cxn>
                </a:cxnLst>
                <a:rect l="0" t="0" r="r" b="b"/>
                <a:pathLst>
                  <a:path w="246" h="94">
                    <a:moveTo>
                      <a:pt x="121" y="11"/>
                    </a:moveTo>
                    <a:lnTo>
                      <a:pt x="230" y="94"/>
                    </a:lnTo>
                    <a:lnTo>
                      <a:pt x="246" y="94"/>
                    </a:lnTo>
                    <a:lnTo>
                      <a:pt x="121" y="0"/>
                    </a:lnTo>
                    <a:lnTo>
                      <a:pt x="0" y="90"/>
                    </a:lnTo>
                    <a:lnTo>
                      <a:pt x="15" y="90"/>
                    </a:lnTo>
                    <a:lnTo>
                      <a:pt x="121" y="1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6" name="Rectangle 554">
                <a:extLst>
                  <a:ext uri="{FF2B5EF4-FFF2-40B4-BE49-F238E27FC236}">
                    <a16:creationId xmlns:a16="http://schemas.microsoft.com/office/drawing/2014/main" id="{071540A3-32AF-446C-A319-43C9EE8CAFC8}"/>
                  </a:ext>
                </a:extLst>
              </p:cNvPr>
              <p:cNvSpPr>
                <a:spLocks noChangeArrowheads="1"/>
              </p:cNvSpPr>
              <p:nvPr/>
            </p:nvSpPr>
            <p:spPr bwMode="auto">
              <a:xfrm>
                <a:off x="1836738" y="5868989"/>
                <a:ext cx="61913" cy="1111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7" name="Rectangle 555">
                <a:extLst>
                  <a:ext uri="{FF2B5EF4-FFF2-40B4-BE49-F238E27FC236}">
                    <a16:creationId xmlns:a16="http://schemas.microsoft.com/office/drawing/2014/main" id="{4455C42D-422B-4BEF-8121-0C0ABDFB74C0}"/>
                  </a:ext>
                </a:extLst>
              </p:cNvPr>
              <p:cNvSpPr>
                <a:spLocks noChangeArrowheads="1"/>
              </p:cNvSpPr>
              <p:nvPr/>
            </p:nvSpPr>
            <p:spPr bwMode="auto">
              <a:xfrm>
                <a:off x="1735138" y="5886451"/>
                <a:ext cx="76200"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8" name="Rectangle 556">
                <a:extLst>
                  <a:ext uri="{FF2B5EF4-FFF2-40B4-BE49-F238E27FC236}">
                    <a16:creationId xmlns:a16="http://schemas.microsoft.com/office/drawing/2014/main" id="{08572A55-62E2-4126-9BE8-8965649854E2}"/>
                  </a:ext>
                </a:extLst>
              </p:cNvPr>
              <p:cNvSpPr>
                <a:spLocks noChangeArrowheads="1"/>
              </p:cNvSpPr>
              <p:nvPr/>
            </p:nvSpPr>
            <p:spPr bwMode="auto">
              <a:xfrm>
                <a:off x="1922463" y="5886451"/>
                <a:ext cx="77788"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sp>
            <p:nvSpPr>
              <p:cNvPr id="189" name="Rectangle 557">
                <a:extLst>
                  <a:ext uri="{FF2B5EF4-FFF2-40B4-BE49-F238E27FC236}">
                    <a16:creationId xmlns:a16="http://schemas.microsoft.com/office/drawing/2014/main" id="{FC047E1F-A168-4181-8F9F-2FDEBD6C2BC0}"/>
                  </a:ext>
                </a:extLst>
              </p:cNvPr>
              <p:cNvSpPr>
                <a:spLocks noChangeArrowheads="1"/>
              </p:cNvSpPr>
              <p:nvPr/>
            </p:nvSpPr>
            <p:spPr bwMode="auto">
              <a:xfrm>
                <a:off x="2128838" y="5886451"/>
                <a:ext cx="125413" cy="5238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5">
                  <a:defRPr/>
                </a:pPr>
                <a:endParaRPr lang="en-US" sz="1836">
                  <a:solidFill>
                    <a:srgbClr val="353535"/>
                  </a:solidFill>
                  <a:latin typeface="Segoe UI Semilight"/>
                </a:endParaRPr>
              </a:p>
            </p:txBody>
          </p:sp>
        </p:grpSp>
        <p:grpSp>
          <p:nvGrpSpPr>
            <p:cNvPr id="190" name="Group 189">
              <a:extLst>
                <a:ext uri="{FF2B5EF4-FFF2-40B4-BE49-F238E27FC236}">
                  <a16:creationId xmlns:a16="http://schemas.microsoft.com/office/drawing/2014/main" id="{FCB604BE-4D4D-4616-B33A-4A22E7DF8F86}"/>
                </a:ext>
              </a:extLst>
            </p:cNvPr>
            <p:cNvGrpSpPr/>
            <p:nvPr/>
          </p:nvGrpSpPr>
          <p:grpSpPr>
            <a:xfrm>
              <a:off x="11580707" y="5791148"/>
              <a:ext cx="854886" cy="1243471"/>
              <a:chOff x="8737777" y="3526557"/>
              <a:chExt cx="637237" cy="1062428"/>
            </a:xfrm>
          </p:grpSpPr>
          <p:sp>
            <p:nvSpPr>
              <p:cNvPr id="191" name="Rectangle 463">
                <a:extLst>
                  <a:ext uri="{FF2B5EF4-FFF2-40B4-BE49-F238E27FC236}">
                    <a16:creationId xmlns:a16="http://schemas.microsoft.com/office/drawing/2014/main" id="{54E1B924-5E06-45EF-95DE-F5BD29874FDD}"/>
                  </a:ext>
                </a:extLst>
              </p:cNvPr>
              <p:cNvSpPr>
                <a:spLocks noChangeArrowheads="1"/>
              </p:cNvSpPr>
              <p:nvPr/>
            </p:nvSpPr>
            <p:spPr bwMode="auto">
              <a:xfrm>
                <a:off x="8737777" y="3526557"/>
                <a:ext cx="637237" cy="105175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2" name="Rectangle 464">
                <a:extLst>
                  <a:ext uri="{FF2B5EF4-FFF2-40B4-BE49-F238E27FC236}">
                    <a16:creationId xmlns:a16="http://schemas.microsoft.com/office/drawing/2014/main" id="{52775130-F017-4873-BD7F-BE4EB2557F1B}"/>
                  </a:ext>
                </a:extLst>
              </p:cNvPr>
              <p:cNvSpPr>
                <a:spLocks noChangeArrowheads="1"/>
              </p:cNvSpPr>
              <p:nvPr/>
            </p:nvSpPr>
            <p:spPr bwMode="auto">
              <a:xfrm>
                <a:off x="882953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3" name="Rectangle 465">
                <a:extLst>
                  <a:ext uri="{FF2B5EF4-FFF2-40B4-BE49-F238E27FC236}">
                    <a16:creationId xmlns:a16="http://schemas.microsoft.com/office/drawing/2014/main" id="{1DE99EA3-9C05-4F73-91E6-5B9294514525}"/>
                  </a:ext>
                </a:extLst>
              </p:cNvPr>
              <p:cNvSpPr>
                <a:spLocks noChangeArrowheads="1"/>
              </p:cNvSpPr>
              <p:nvPr/>
            </p:nvSpPr>
            <p:spPr bwMode="auto">
              <a:xfrm>
                <a:off x="896208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4" name="Rectangle 466">
                <a:extLst>
                  <a:ext uri="{FF2B5EF4-FFF2-40B4-BE49-F238E27FC236}">
                    <a16:creationId xmlns:a16="http://schemas.microsoft.com/office/drawing/2014/main" id="{3DE5A02C-5071-4333-9AEF-7C620E2D22C5}"/>
                  </a:ext>
                </a:extLst>
              </p:cNvPr>
              <p:cNvSpPr>
                <a:spLocks noChangeArrowheads="1"/>
              </p:cNvSpPr>
              <p:nvPr/>
            </p:nvSpPr>
            <p:spPr bwMode="auto">
              <a:xfrm>
                <a:off x="9094629"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5" name="Rectangle 467">
                <a:extLst>
                  <a:ext uri="{FF2B5EF4-FFF2-40B4-BE49-F238E27FC236}">
                    <a16:creationId xmlns:a16="http://schemas.microsoft.com/office/drawing/2014/main" id="{292F2099-41CC-46F1-846A-148FE414F0F7}"/>
                  </a:ext>
                </a:extLst>
              </p:cNvPr>
              <p:cNvSpPr>
                <a:spLocks noChangeArrowheads="1"/>
              </p:cNvSpPr>
              <p:nvPr/>
            </p:nvSpPr>
            <p:spPr bwMode="auto">
              <a:xfrm>
                <a:off x="9227174" y="372409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6" name="Rectangle 468">
                <a:extLst>
                  <a:ext uri="{FF2B5EF4-FFF2-40B4-BE49-F238E27FC236}">
                    <a16:creationId xmlns:a16="http://schemas.microsoft.com/office/drawing/2014/main" id="{50103706-124B-43A6-B154-B7EAFED9CEB6}"/>
                  </a:ext>
                </a:extLst>
              </p:cNvPr>
              <p:cNvSpPr>
                <a:spLocks noChangeArrowheads="1"/>
              </p:cNvSpPr>
              <p:nvPr/>
            </p:nvSpPr>
            <p:spPr bwMode="auto">
              <a:xfrm>
                <a:off x="882953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7" name="Rectangle 469">
                <a:extLst>
                  <a:ext uri="{FF2B5EF4-FFF2-40B4-BE49-F238E27FC236}">
                    <a16:creationId xmlns:a16="http://schemas.microsoft.com/office/drawing/2014/main" id="{CFEB6D79-8810-4A89-8BB9-5CC14684D006}"/>
                  </a:ext>
                </a:extLst>
              </p:cNvPr>
              <p:cNvSpPr>
                <a:spLocks noChangeArrowheads="1"/>
              </p:cNvSpPr>
              <p:nvPr/>
            </p:nvSpPr>
            <p:spPr bwMode="auto">
              <a:xfrm>
                <a:off x="896208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8" name="Rectangle 470">
                <a:extLst>
                  <a:ext uri="{FF2B5EF4-FFF2-40B4-BE49-F238E27FC236}">
                    <a16:creationId xmlns:a16="http://schemas.microsoft.com/office/drawing/2014/main" id="{A49CA060-16AE-4750-A61C-F62E0E386516}"/>
                  </a:ext>
                </a:extLst>
              </p:cNvPr>
              <p:cNvSpPr>
                <a:spLocks noChangeArrowheads="1"/>
              </p:cNvSpPr>
              <p:nvPr/>
            </p:nvSpPr>
            <p:spPr bwMode="auto">
              <a:xfrm>
                <a:off x="9094629"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199" name="Rectangle 471">
                <a:extLst>
                  <a:ext uri="{FF2B5EF4-FFF2-40B4-BE49-F238E27FC236}">
                    <a16:creationId xmlns:a16="http://schemas.microsoft.com/office/drawing/2014/main" id="{B6DCB3A0-3274-491F-93F9-9F49701B1E6C}"/>
                  </a:ext>
                </a:extLst>
              </p:cNvPr>
              <p:cNvSpPr>
                <a:spLocks noChangeArrowheads="1"/>
              </p:cNvSpPr>
              <p:nvPr/>
            </p:nvSpPr>
            <p:spPr bwMode="auto">
              <a:xfrm>
                <a:off x="9227174" y="3959002"/>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0" name="Freeform 472">
                <a:extLst>
                  <a:ext uri="{FF2B5EF4-FFF2-40B4-BE49-F238E27FC236}">
                    <a16:creationId xmlns:a16="http://schemas.microsoft.com/office/drawing/2014/main" id="{80B89128-D2D4-4102-A5FA-0A30EDCB5A66}"/>
                  </a:ext>
                </a:extLst>
              </p:cNvPr>
              <p:cNvSpPr>
                <a:spLocks/>
              </p:cNvSpPr>
              <p:nvPr/>
            </p:nvSpPr>
            <p:spPr bwMode="auto">
              <a:xfrm>
                <a:off x="8982475" y="4322043"/>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01" name="Group 200">
              <a:extLst>
                <a:ext uri="{FF2B5EF4-FFF2-40B4-BE49-F238E27FC236}">
                  <a16:creationId xmlns:a16="http://schemas.microsoft.com/office/drawing/2014/main" id="{1E12CF72-4B97-4839-BB81-9CD9C260E61A}"/>
                </a:ext>
              </a:extLst>
            </p:cNvPr>
            <p:cNvGrpSpPr/>
            <p:nvPr/>
          </p:nvGrpSpPr>
          <p:grpSpPr>
            <a:xfrm>
              <a:off x="6295954" y="5247129"/>
              <a:ext cx="2098358" cy="1787490"/>
              <a:chOff x="5257800" y="2695151"/>
              <a:chExt cx="1305058" cy="1697754"/>
            </a:xfrm>
          </p:grpSpPr>
          <p:sp>
            <p:nvSpPr>
              <p:cNvPr id="202" name="Freeform 429">
                <a:extLst>
                  <a:ext uri="{FF2B5EF4-FFF2-40B4-BE49-F238E27FC236}">
                    <a16:creationId xmlns:a16="http://schemas.microsoft.com/office/drawing/2014/main" id="{3A2F833C-B155-48F7-8F5A-13C536C1878B}"/>
                  </a:ext>
                </a:extLst>
              </p:cNvPr>
              <p:cNvSpPr>
                <a:spLocks noEditPoints="1"/>
              </p:cNvSpPr>
              <p:nvPr/>
            </p:nvSpPr>
            <p:spPr bwMode="auto">
              <a:xfrm>
                <a:off x="5701317" y="3197003"/>
                <a:ext cx="300777" cy="384397"/>
              </a:xfrm>
              <a:custGeom>
                <a:avLst/>
                <a:gdLst>
                  <a:gd name="T0" fmla="*/ 0 w 27"/>
                  <a:gd name="T1" fmla="*/ 0 h 33"/>
                  <a:gd name="T2" fmla="*/ 0 w 27"/>
                  <a:gd name="T3" fmla="*/ 33 h 33"/>
                  <a:gd name="T4" fmla="*/ 27 w 27"/>
                  <a:gd name="T5" fmla="*/ 33 h 33"/>
                  <a:gd name="T6" fmla="*/ 27 w 27"/>
                  <a:gd name="T7" fmla="*/ 0 h 33"/>
                  <a:gd name="T8" fmla="*/ 0 w 27"/>
                  <a:gd name="T9" fmla="*/ 0 h 33"/>
                  <a:gd name="T10" fmla="*/ 14 w 27"/>
                  <a:gd name="T11" fmla="*/ 21 h 33"/>
                  <a:gd name="T12" fmla="*/ 6 w 27"/>
                  <a:gd name="T13" fmla="*/ 14 h 33"/>
                  <a:gd name="T14" fmla="*/ 14 w 27"/>
                  <a:gd name="T15" fmla="*/ 7 h 33"/>
                  <a:gd name="T16" fmla="*/ 21 w 27"/>
                  <a:gd name="T17" fmla="*/ 14 h 33"/>
                  <a:gd name="T18" fmla="*/ 14 w 27"/>
                  <a:gd name="T19"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3">
                    <a:moveTo>
                      <a:pt x="0" y="0"/>
                    </a:moveTo>
                    <a:cubicBezTo>
                      <a:pt x="0" y="33"/>
                      <a:pt x="0" y="33"/>
                      <a:pt x="0" y="33"/>
                    </a:cubicBezTo>
                    <a:cubicBezTo>
                      <a:pt x="27" y="33"/>
                      <a:pt x="27" y="33"/>
                      <a:pt x="27" y="33"/>
                    </a:cubicBezTo>
                    <a:cubicBezTo>
                      <a:pt x="27" y="0"/>
                      <a:pt x="27" y="0"/>
                      <a:pt x="27" y="0"/>
                    </a:cubicBezTo>
                    <a:lnTo>
                      <a:pt x="0" y="0"/>
                    </a:lnTo>
                    <a:close/>
                    <a:moveTo>
                      <a:pt x="14" y="21"/>
                    </a:moveTo>
                    <a:cubicBezTo>
                      <a:pt x="10" y="21"/>
                      <a:pt x="6" y="18"/>
                      <a:pt x="6" y="14"/>
                    </a:cubicBezTo>
                    <a:cubicBezTo>
                      <a:pt x="6" y="10"/>
                      <a:pt x="10" y="7"/>
                      <a:pt x="14" y="7"/>
                    </a:cubicBezTo>
                    <a:cubicBezTo>
                      <a:pt x="18" y="7"/>
                      <a:pt x="21" y="10"/>
                      <a:pt x="21" y="14"/>
                    </a:cubicBezTo>
                    <a:cubicBezTo>
                      <a:pt x="21" y="18"/>
                      <a:pt x="18" y="21"/>
                      <a:pt x="14" y="2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3" name="Freeform 432">
                <a:extLst>
                  <a:ext uri="{FF2B5EF4-FFF2-40B4-BE49-F238E27FC236}">
                    <a16:creationId xmlns:a16="http://schemas.microsoft.com/office/drawing/2014/main" id="{1144744E-EAD9-491E-9D62-BA7CB1470F2C}"/>
                  </a:ext>
                </a:extLst>
              </p:cNvPr>
              <p:cNvSpPr>
                <a:spLocks/>
              </p:cNvSpPr>
              <p:nvPr/>
            </p:nvSpPr>
            <p:spPr bwMode="auto">
              <a:xfrm>
                <a:off x="5701317" y="3020823"/>
                <a:ext cx="300777" cy="149488"/>
              </a:xfrm>
              <a:custGeom>
                <a:avLst/>
                <a:gdLst>
                  <a:gd name="T0" fmla="*/ 59 w 59"/>
                  <a:gd name="T1" fmla="*/ 28 h 28"/>
                  <a:gd name="T2" fmla="*/ 0 w 59"/>
                  <a:gd name="T3" fmla="*/ 28 h 28"/>
                  <a:gd name="T4" fmla="*/ 22 w 59"/>
                  <a:gd name="T5" fmla="*/ 0 h 28"/>
                  <a:gd name="T6" fmla="*/ 38 w 59"/>
                  <a:gd name="T7" fmla="*/ 0 h 28"/>
                  <a:gd name="T8" fmla="*/ 59 w 59"/>
                  <a:gd name="T9" fmla="*/ 28 h 28"/>
                </a:gdLst>
                <a:ahLst/>
                <a:cxnLst>
                  <a:cxn ang="0">
                    <a:pos x="T0" y="T1"/>
                  </a:cxn>
                  <a:cxn ang="0">
                    <a:pos x="T2" y="T3"/>
                  </a:cxn>
                  <a:cxn ang="0">
                    <a:pos x="T4" y="T5"/>
                  </a:cxn>
                  <a:cxn ang="0">
                    <a:pos x="T6" y="T7"/>
                  </a:cxn>
                  <a:cxn ang="0">
                    <a:pos x="T8" y="T9"/>
                  </a:cxn>
                </a:cxnLst>
                <a:rect l="0" t="0" r="r" b="b"/>
                <a:pathLst>
                  <a:path w="59" h="28">
                    <a:moveTo>
                      <a:pt x="59" y="28"/>
                    </a:moveTo>
                    <a:lnTo>
                      <a:pt x="0" y="28"/>
                    </a:lnTo>
                    <a:lnTo>
                      <a:pt x="22" y="0"/>
                    </a:lnTo>
                    <a:lnTo>
                      <a:pt x="38" y="0"/>
                    </a:lnTo>
                    <a:lnTo>
                      <a:pt x="59"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4" name="Freeform 433">
                <a:extLst>
                  <a:ext uri="{FF2B5EF4-FFF2-40B4-BE49-F238E27FC236}">
                    <a16:creationId xmlns:a16="http://schemas.microsoft.com/office/drawing/2014/main" id="{D875B472-EA51-481B-A107-8902B4813544}"/>
                  </a:ext>
                </a:extLst>
              </p:cNvPr>
              <p:cNvSpPr>
                <a:spLocks noEditPoints="1"/>
              </p:cNvSpPr>
              <p:nvPr/>
            </p:nvSpPr>
            <p:spPr bwMode="auto">
              <a:xfrm>
                <a:off x="5813471" y="2855317"/>
                <a:ext cx="91762" cy="154828"/>
              </a:xfrm>
              <a:custGeom>
                <a:avLst/>
                <a:gdLst>
                  <a:gd name="T0" fmla="*/ 4 w 8"/>
                  <a:gd name="T1" fmla="*/ 0 h 13"/>
                  <a:gd name="T2" fmla="*/ 0 w 8"/>
                  <a:gd name="T3" fmla="*/ 4 h 13"/>
                  <a:gd name="T4" fmla="*/ 0 w 8"/>
                  <a:gd name="T5" fmla="*/ 13 h 13"/>
                  <a:gd name="T6" fmla="*/ 8 w 8"/>
                  <a:gd name="T7" fmla="*/ 13 h 13"/>
                  <a:gd name="T8" fmla="*/ 8 w 8"/>
                  <a:gd name="T9" fmla="*/ 4 h 13"/>
                  <a:gd name="T10" fmla="*/ 4 w 8"/>
                  <a:gd name="T11" fmla="*/ 0 h 13"/>
                  <a:gd name="T12" fmla="*/ 5 w 8"/>
                  <a:gd name="T13" fmla="*/ 10 h 13"/>
                  <a:gd name="T14" fmla="*/ 3 w 8"/>
                  <a:gd name="T15" fmla="*/ 10 h 13"/>
                  <a:gd name="T16" fmla="*/ 3 w 8"/>
                  <a:gd name="T17" fmla="*/ 6 h 13"/>
                  <a:gd name="T18" fmla="*/ 5 w 8"/>
                  <a:gd name="T19" fmla="*/ 6 h 13"/>
                  <a:gd name="T20" fmla="*/ 5 w 8"/>
                  <a:gd name="T2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4" y="0"/>
                    </a:moveTo>
                    <a:cubicBezTo>
                      <a:pt x="1" y="0"/>
                      <a:pt x="0" y="2"/>
                      <a:pt x="0" y="4"/>
                    </a:cubicBezTo>
                    <a:cubicBezTo>
                      <a:pt x="0" y="13"/>
                      <a:pt x="0" y="13"/>
                      <a:pt x="0" y="13"/>
                    </a:cubicBezTo>
                    <a:cubicBezTo>
                      <a:pt x="8" y="13"/>
                      <a:pt x="8" y="13"/>
                      <a:pt x="8" y="13"/>
                    </a:cubicBezTo>
                    <a:cubicBezTo>
                      <a:pt x="8" y="4"/>
                      <a:pt x="8" y="4"/>
                      <a:pt x="8" y="4"/>
                    </a:cubicBezTo>
                    <a:cubicBezTo>
                      <a:pt x="8" y="2"/>
                      <a:pt x="6" y="0"/>
                      <a:pt x="4" y="0"/>
                    </a:cubicBezTo>
                    <a:close/>
                    <a:moveTo>
                      <a:pt x="5" y="10"/>
                    </a:moveTo>
                    <a:cubicBezTo>
                      <a:pt x="3" y="10"/>
                      <a:pt x="3" y="10"/>
                      <a:pt x="3" y="10"/>
                    </a:cubicBezTo>
                    <a:cubicBezTo>
                      <a:pt x="3" y="6"/>
                      <a:pt x="3" y="6"/>
                      <a:pt x="3" y="6"/>
                    </a:cubicBezTo>
                    <a:cubicBezTo>
                      <a:pt x="5" y="6"/>
                      <a:pt x="5" y="6"/>
                      <a:pt x="5" y="6"/>
                    </a:cubicBezTo>
                    <a:lnTo>
                      <a:pt x="5"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5" name="Rectangle 434">
                <a:extLst>
                  <a:ext uri="{FF2B5EF4-FFF2-40B4-BE49-F238E27FC236}">
                    <a16:creationId xmlns:a16="http://schemas.microsoft.com/office/drawing/2014/main" id="{4FCFC067-0DC6-425C-A8C6-BF0740AC21FA}"/>
                  </a:ext>
                </a:extLst>
              </p:cNvPr>
              <p:cNvSpPr>
                <a:spLocks noChangeArrowheads="1"/>
              </p:cNvSpPr>
              <p:nvPr/>
            </p:nvSpPr>
            <p:spPr bwMode="auto">
              <a:xfrm>
                <a:off x="5849154" y="2695151"/>
                <a:ext cx="10196" cy="17618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6" name="Freeform 435">
                <a:extLst>
                  <a:ext uri="{FF2B5EF4-FFF2-40B4-BE49-F238E27FC236}">
                    <a16:creationId xmlns:a16="http://schemas.microsoft.com/office/drawing/2014/main" id="{5C786F39-3720-4B7C-AA74-1A1377A836AB}"/>
                  </a:ext>
                </a:extLst>
              </p:cNvPr>
              <p:cNvSpPr>
                <a:spLocks/>
              </p:cNvSpPr>
              <p:nvPr/>
            </p:nvSpPr>
            <p:spPr bwMode="auto">
              <a:xfrm>
                <a:off x="5849154" y="2695151"/>
                <a:ext cx="10196" cy="176184"/>
              </a:xfrm>
              <a:custGeom>
                <a:avLst/>
                <a:gdLst>
                  <a:gd name="T0" fmla="*/ 2 w 2"/>
                  <a:gd name="T1" fmla="*/ 33 h 33"/>
                  <a:gd name="T2" fmla="*/ 2 w 2"/>
                  <a:gd name="T3" fmla="*/ 0 h 33"/>
                  <a:gd name="T4" fmla="*/ 0 w 2"/>
                  <a:gd name="T5" fmla="*/ 0 h 33"/>
                  <a:gd name="T6" fmla="*/ 0 w 2"/>
                  <a:gd name="T7" fmla="*/ 33 h 33"/>
                </a:gdLst>
                <a:ahLst/>
                <a:cxnLst>
                  <a:cxn ang="0">
                    <a:pos x="T0" y="T1"/>
                  </a:cxn>
                  <a:cxn ang="0">
                    <a:pos x="T2" y="T3"/>
                  </a:cxn>
                  <a:cxn ang="0">
                    <a:pos x="T4" y="T5"/>
                  </a:cxn>
                  <a:cxn ang="0">
                    <a:pos x="T6" y="T7"/>
                  </a:cxn>
                </a:cxnLst>
                <a:rect l="0" t="0" r="r" b="b"/>
                <a:pathLst>
                  <a:path w="2" h="33">
                    <a:moveTo>
                      <a:pt x="2" y="33"/>
                    </a:moveTo>
                    <a:lnTo>
                      <a:pt x="2" y="0"/>
                    </a:lnTo>
                    <a:lnTo>
                      <a:pt x="0" y="0"/>
                    </a:lnTo>
                    <a:lnTo>
                      <a:pt x="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7" name="Freeform 436">
                <a:extLst>
                  <a:ext uri="{FF2B5EF4-FFF2-40B4-BE49-F238E27FC236}">
                    <a16:creationId xmlns:a16="http://schemas.microsoft.com/office/drawing/2014/main" id="{CF400856-B604-40F4-A792-B82D441AD9B3}"/>
                  </a:ext>
                </a:extLst>
              </p:cNvPr>
              <p:cNvSpPr>
                <a:spLocks/>
              </p:cNvSpPr>
              <p:nvPr/>
            </p:nvSpPr>
            <p:spPr bwMode="auto">
              <a:xfrm>
                <a:off x="5859350" y="2695151"/>
                <a:ext cx="198819" cy="90762"/>
              </a:xfrm>
              <a:custGeom>
                <a:avLst/>
                <a:gdLst>
                  <a:gd name="T0" fmla="*/ 39 w 39"/>
                  <a:gd name="T1" fmla="*/ 17 h 17"/>
                  <a:gd name="T2" fmla="*/ 0 w 39"/>
                  <a:gd name="T3" fmla="*/ 17 h 17"/>
                  <a:gd name="T4" fmla="*/ 0 w 39"/>
                  <a:gd name="T5" fmla="*/ 0 h 17"/>
                  <a:gd name="T6" fmla="*/ 39 w 39"/>
                  <a:gd name="T7" fmla="*/ 0 h 17"/>
                  <a:gd name="T8" fmla="*/ 35 w 39"/>
                  <a:gd name="T9" fmla="*/ 9 h 17"/>
                  <a:gd name="T10" fmla="*/ 39 w 39"/>
                  <a:gd name="T11" fmla="*/ 17 h 17"/>
                </a:gdLst>
                <a:ahLst/>
                <a:cxnLst>
                  <a:cxn ang="0">
                    <a:pos x="T0" y="T1"/>
                  </a:cxn>
                  <a:cxn ang="0">
                    <a:pos x="T2" y="T3"/>
                  </a:cxn>
                  <a:cxn ang="0">
                    <a:pos x="T4" y="T5"/>
                  </a:cxn>
                  <a:cxn ang="0">
                    <a:pos x="T6" y="T7"/>
                  </a:cxn>
                  <a:cxn ang="0">
                    <a:pos x="T8" y="T9"/>
                  </a:cxn>
                  <a:cxn ang="0">
                    <a:pos x="T10" y="T11"/>
                  </a:cxn>
                </a:cxnLst>
                <a:rect l="0" t="0" r="r" b="b"/>
                <a:pathLst>
                  <a:path w="39" h="17">
                    <a:moveTo>
                      <a:pt x="39" y="17"/>
                    </a:moveTo>
                    <a:lnTo>
                      <a:pt x="0" y="17"/>
                    </a:lnTo>
                    <a:lnTo>
                      <a:pt x="0" y="0"/>
                    </a:lnTo>
                    <a:lnTo>
                      <a:pt x="39" y="0"/>
                    </a:lnTo>
                    <a:lnTo>
                      <a:pt x="35" y="9"/>
                    </a:lnTo>
                    <a:lnTo>
                      <a:pt x="39" y="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8" name="Freeform 474">
                <a:extLst>
                  <a:ext uri="{FF2B5EF4-FFF2-40B4-BE49-F238E27FC236}">
                    <a16:creationId xmlns:a16="http://schemas.microsoft.com/office/drawing/2014/main" id="{D6D16C7A-3474-4B7A-B23B-77E94872FB66}"/>
                  </a:ext>
                </a:extLst>
              </p:cNvPr>
              <p:cNvSpPr>
                <a:spLocks noEditPoints="1"/>
              </p:cNvSpPr>
              <p:nvPr/>
            </p:nvSpPr>
            <p:spPr bwMode="auto">
              <a:xfrm>
                <a:off x="5257800" y="3581400"/>
                <a:ext cx="1305058" cy="811505"/>
              </a:xfrm>
              <a:custGeom>
                <a:avLst/>
                <a:gdLst>
                  <a:gd name="T0" fmla="*/ 0 w 117"/>
                  <a:gd name="T1" fmla="*/ 70 h 70"/>
                  <a:gd name="T2" fmla="*/ 34 w 117"/>
                  <a:gd name="T3" fmla="*/ 54 h 70"/>
                  <a:gd name="T4" fmla="*/ 47 w 117"/>
                  <a:gd name="T5" fmla="*/ 54 h 70"/>
                  <a:gd name="T6" fmla="*/ 117 w 117"/>
                  <a:gd name="T7" fmla="*/ 70 h 70"/>
                  <a:gd name="T8" fmla="*/ 0 w 117"/>
                  <a:gd name="T9" fmla="*/ 0 h 70"/>
                  <a:gd name="T10" fmla="*/ 5 w 117"/>
                  <a:gd name="T11" fmla="*/ 38 h 70"/>
                  <a:gd name="T12" fmla="*/ 10 w 117"/>
                  <a:gd name="T13" fmla="*/ 28 h 70"/>
                  <a:gd name="T14" fmla="*/ 10 w 117"/>
                  <a:gd name="T15" fmla="*/ 19 h 70"/>
                  <a:gd name="T16" fmla="*/ 5 w 117"/>
                  <a:gd name="T17" fmla="*/ 9 h 70"/>
                  <a:gd name="T18" fmla="*/ 10 w 117"/>
                  <a:gd name="T19" fmla="*/ 19 h 70"/>
                  <a:gd name="T20" fmla="*/ 17 w 117"/>
                  <a:gd name="T21" fmla="*/ 38 h 70"/>
                  <a:gd name="T22" fmla="*/ 22 w 117"/>
                  <a:gd name="T23" fmla="*/ 28 h 70"/>
                  <a:gd name="T24" fmla="*/ 22 w 117"/>
                  <a:gd name="T25" fmla="*/ 19 h 70"/>
                  <a:gd name="T26" fmla="*/ 17 w 117"/>
                  <a:gd name="T27" fmla="*/ 9 h 70"/>
                  <a:gd name="T28" fmla="*/ 22 w 117"/>
                  <a:gd name="T29" fmla="*/ 19 h 70"/>
                  <a:gd name="T30" fmla="*/ 35 w 117"/>
                  <a:gd name="T31" fmla="*/ 38 h 70"/>
                  <a:gd name="T32" fmla="*/ 29 w 117"/>
                  <a:gd name="T33" fmla="*/ 38 h 70"/>
                  <a:gd name="T34" fmla="*/ 29 w 117"/>
                  <a:gd name="T35" fmla="*/ 28 h 70"/>
                  <a:gd name="T36" fmla="*/ 35 w 117"/>
                  <a:gd name="T37" fmla="*/ 28 h 70"/>
                  <a:gd name="T38" fmla="*/ 35 w 117"/>
                  <a:gd name="T39" fmla="*/ 19 h 70"/>
                  <a:gd name="T40" fmla="*/ 29 w 117"/>
                  <a:gd name="T41" fmla="*/ 19 h 70"/>
                  <a:gd name="T42" fmla="*/ 29 w 117"/>
                  <a:gd name="T43" fmla="*/ 9 h 70"/>
                  <a:gd name="T44" fmla="*/ 35 w 117"/>
                  <a:gd name="T45" fmla="*/ 9 h 70"/>
                  <a:gd name="T46" fmla="*/ 35 w 117"/>
                  <a:gd name="T47" fmla="*/ 19 h 70"/>
                  <a:gd name="T48" fmla="*/ 41 w 117"/>
                  <a:gd name="T49" fmla="*/ 38 h 70"/>
                  <a:gd name="T50" fmla="*/ 47 w 117"/>
                  <a:gd name="T51" fmla="*/ 28 h 70"/>
                  <a:gd name="T52" fmla="*/ 47 w 117"/>
                  <a:gd name="T53" fmla="*/ 19 h 70"/>
                  <a:gd name="T54" fmla="*/ 41 w 117"/>
                  <a:gd name="T55" fmla="*/ 9 h 70"/>
                  <a:gd name="T56" fmla="*/ 47 w 117"/>
                  <a:gd name="T57" fmla="*/ 19 h 70"/>
                  <a:gd name="T58" fmla="*/ 53 w 117"/>
                  <a:gd name="T59" fmla="*/ 38 h 70"/>
                  <a:gd name="T60" fmla="*/ 59 w 117"/>
                  <a:gd name="T61" fmla="*/ 28 h 70"/>
                  <a:gd name="T62" fmla="*/ 59 w 117"/>
                  <a:gd name="T63" fmla="*/ 19 h 70"/>
                  <a:gd name="T64" fmla="*/ 53 w 117"/>
                  <a:gd name="T65" fmla="*/ 9 h 70"/>
                  <a:gd name="T66" fmla="*/ 59 w 117"/>
                  <a:gd name="T67" fmla="*/ 19 h 70"/>
                  <a:gd name="T68" fmla="*/ 65 w 117"/>
                  <a:gd name="T69" fmla="*/ 38 h 70"/>
                  <a:gd name="T70" fmla="*/ 71 w 117"/>
                  <a:gd name="T71" fmla="*/ 28 h 70"/>
                  <a:gd name="T72" fmla="*/ 71 w 117"/>
                  <a:gd name="T73" fmla="*/ 19 h 70"/>
                  <a:gd name="T74" fmla="*/ 65 w 117"/>
                  <a:gd name="T75" fmla="*/ 9 h 70"/>
                  <a:gd name="T76" fmla="*/ 71 w 117"/>
                  <a:gd name="T77" fmla="*/ 19 h 70"/>
                  <a:gd name="T78" fmla="*/ 77 w 117"/>
                  <a:gd name="T79" fmla="*/ 38 h 70"/>
                  <a:gd name="T80" fmla="*/ 83 w 117"/>
                  <a:gd name="T81" fmla="*/ 28 h 70"/>
                  <a:gd name="T82" fmla="*/ 83 w 117"/>
                  <a:gd name="T83" fmla="*/ 19 h 70"/>
                  <a:gd name="T84" fmla="*/ 77 w 117"/>
                  <a:gd name="T85" fmla="*/ 9 h 70"/>
                  <a:gd name="T86" fmla="*/ 83 w 117"/>
                  <a:gd name="T87" fmla="*/ 19 h 70"/>
                  <a:gd name="T88" fmla="*/ 89 w 117"/>
                  <a:gd name="T89" fmla="*/ 38 h 70"/>
                  <a:gd name="T90" fmla="*/ 95 w 117"/>
                  <a:gd name="T91" fmla="*/ 28 h 70"/>
                  <a:gd name="T92" fmla="*/ 95 w 117"/>
                  <a:gd name="T93" fmla="*/ 19 h 70"/>
                  <a:gd name="T94" fmla="*/ 89 w 117"/>
                  <a:gd name="T95" fmla="*/ 9 h 70"/>
                  <a:gd name="T96" fmla="*/ 95 w 117"/>
                  <a:gd name="T97" fmla="*/ 19 h 70"/>
                  <a:gd name="T98" fmla="*/ 101 w 117"/>
                  <a:gd name="T99" fmla="*/ 38 h 70"/>
                  <a:gd name="T100" fmla="*/ 107 w 117"/>
                  <a:gd name="T101" fmla="*/ 28 h 70"/>
                  <a:gd name="T102" fmla="*/ 107 w 117"/>
                  <a:gd name="T103" fmla="*/ 19 h 70"/>
                  <a:gd name="T104" fmla="*/ 101 w 117"/>
                  <a:gd name="T105" fmla="*/ 9 h 70"/>
                  <a:gd name="T106" fmla="*/ 107 w 117"/>
                  <a:gd name="T107" fmla="*/ 1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70">
                    <a:moveTo>
                      <a:pt x="0" y="0"/>
                    </a:moveTo>
                    <a:cubicBezTo>
                      <a:pt x="0" y="70"/>
                      <a:pt x="0" y="70"/>
                      <a:pt x="0" y="70"/>
                    </a:cubicBezTo>
                    <a:cubicBezTo>
                      <a:pt x="34" y="70"/>
                      <a:pt x="34" y="70"/>
                      <a:pt x="34" y="70"/>
                    </a:cubicBezTo>
                    <a:cubicBezTo>
                      <a:pt x="34" y="54"/>
                      <a:pt x="34" y="54"/>
                      <a:pt x="34" y="54"/>
                    </a:cubicBezTo>
                    <a:cubicBezTo>
                      <a:pt x="34" y="51"/>
                      <a:pt x="37" y="48"/>
                      <a:pt x="41" y="48"/>
                    </a:cubicBezTo>
                    <a:cubicBezTo>
                      <a:pt x="44" y="48"/>
                      <a:pt x="47" y="51"/>
                      <a:pt x="47" y="54"/>
                    </a:cubicBezTo>
                    <a:cubicBezTo>
                      <a:pt x="47" y="70"/>
                      <a:pt x="47" y="70"/>
                      <a:pt x="47" y="70"/>
                    </a:cubicBezTo>
                    <a:cubicBezTo>
                      <a:pt x="117" y="70"/>
                      <a:pt x="117" y="70"/>
                      <a:pt x="117" y="70"/>
                    </a:cubicBezTo>
                    <a:cubicBezTo>
                      <a:pt x="117" y="0"/>
                      <a:pt x="117" y="0"/>
                      <a:pt x="117" y="0"/>
                    </a:cubicBezTo>
                    <a:lnTo>
                      <a:pt x="0" y="0"/>
                    </a:lnTo>
                    <a:close/>
                    <a:moveTo>
                      <a:pt x="10" y="38"/>
                    </a:moveTo>
                    <a:cubicBezTo>
                      <a:pt x="5" y="38"/>
                      <a:pt x="5" y="38"/>
                      <a:pt x="5" y="38"/>
                    </a:cubicBezTo>
                    <a:cubicBezTo>
                      <a:pt x="5" y="28"/>
                      <a:pt x="5" y="28"/>
                      <a:pt x="5" y="28"/>
                    </a:cubicBezTo>
                    <a:cubicBezTo>
                      <a:pt x="10" y="28"/>
                      <a:pt x="10" y="28"/>
                      <a:pt x="10" y="28"/>
                    </a:cubicBezTo>
                    <a:lnTo>
                      <a:pt x="10" y="38"/>
                    </a:lnTo>
                    <a:close/>
                    <a:moveTo>
                      <a:pt x="10" y="19"/>
                    </a:moveTo>
                    <a:cubicBezTo>
                      <a:pt x="5" y="19"/>
                      <a:pt x="5" y="19"/>
                      <a:pt x="5" y="19"/>
                    </a:cubicBezTo>
                    <a:cubicBezTo>
                      <a:pt x="5" y="9"/>
                      <a:pt x="5" y="9"/>
                      <a:pt x="5" y="9"/>
                    </a:cubicBezTo>
                    <a:cubicBezTo>
                      <a:pt x="10" y="9"/>
                      <a:pt x="10" y="9"/>
                      <a:pt x="10" y="9"/>
                    </a:cubicBezTo>
                    <a:lnTo>
                      <a:pt x="10" y="19"/>
                    </a:lnTo>
                    <a:close/>
                    <a:moveTo>
                      <a:pt x="22" y="38"/>
                    </a:moveTo>
                    <a:cubicBezTo>
                      <a:pt x="17" y="38"/>
                      <a:pt x="17" y="38"/>
                      <a:pt x="17" y="38"/>
                    </a:cubicBezTo>
                    <a:cubicBezTo>
                      <a:pt x="17" y="28"/>
                      <a:pt x="17" y="28"/>
                      <a:pt x="17" y="28"/>
                    </a:cubicBezTo>
                    <a:cubicBezTo>
                      <a:pt x="22" y="28"/>
                      <a:pt x="22" y="28"/>
                      <a:pt x="22" y="28"/>
                    </a:cubicBezTo>
                    <a:lnTo>
                      <a:pt x="22" y="38"/>
                    </a:lnTo>
                    <a:close/>
                    <a:moveTo>
                      <a:pt x="22" y="19"/>
                    </a:moveTo>
                    <a:cubicBezTo>
                      <a:pt x="17" y="19"/>
                      <a:pt x="17" y="19"/>
                      <a:pt x="17" y="19"/>
                    </a:cubicBezTo>
                    <a:cubicBezTo>
                      <a:pt x="17" y="9"/>
                      <a:pt x="17" y="9"/>
                      <a:pt x="17" y="9"/>
                    </a:cubicBezTo>
                    <a:cubicBezTo>
                      <a:pt x="22" y="9"/>
                      <a:pt x="22" y="9"/>
                      <a:pt x="22" y="9"/>
                    </a:cubicBezTo>
                    <a:lnTo>
                      <a:pt x="22" y="19"/>
                    </a:lnTo>
                    <a:close/>
                    <a:moveTo>
                      <a:pt x="35" y="38"/>
                    </a:moveTo>
                    <a:cubicBezTo>
                      <a:pt x="35" y="38"/>
                      <a:pt x="35" y="38"/>
                      <a:pt x="35" y="38"/>
                    </a:cubicBezTo>
                    <a:cubicBezTo>
                      <a:pt x="29" y="38"/>
                      <a:pt x="29" y="38"/>
                      <a:pt x="29" y="38"/>
                    </a:cubicBezTo>
                    <a:cubicBezTo>
                      <a:pt x="29" y="38"/>
                      <a:pt x="29" y="38"/>
                      <a:pt x="29" y="38"/>
                    </a:cubicBezTo>
                    <a:cubicBezTo>
                      <a:pt x="29" y="28"/>
                      <a:pt x="29" y="28"/>
                      <a:pt x="29" y="28"/>
                    </a:cubicBezTo>
                    <a:cubicBezTo>
                      <a:pt x="29" y="28"/>
                      <a:pt x="29" y="28"/>
                      <a:pt x="29" y="28"/>
                    </a:cubicBezTo>
                    <a:cubicBezTo>
                      <a:pt x="35" y="28"/>
                      <a:pt x="35" y="28"/>
                      <a:pt x="35" y="28"/>
                    </a:cubicBezTo>
                    <a:cubicBezTo>
                      <a:pt x="35" y="28"/>
                      <a:pt x="35" y="28"/>
                      <a:pt x="35" y="28"/>
                    </a:cubicBezTo>
                    <a:lnTo>
                      <a:pt x="35" y="38"/>
                    </a:lnTo>
                    <a:close/>
                    <a:moveTo>
                      <a:pt x="35" y="19"/>
                    </a:moveTo>
                    <a:cubicBezTo>
                      <a:pt x="29" y="19"/>
                      <a:pt x="29" y="19"/>
                      <a:pt x="29" y="19"/>
                    </a:cubicBezTo>
                    <a:cubicBezTo>
                      <a:pt x="29" y="19"/>
                      <a:pt x="29" y="19"/>
                      <a:pt x="29" y="19"/>
                    </a:cubicBezTo>
                    <a:cubicBezTo>
                      <a:pt x="29" y="19"/>
                      <a:pt x="29" y="19"/>
                      <a:pt x="29" y="19"/>
                    </a:cubicBezTo>
                    <a:cubicBezTo>
                      <a:pt x="29" y="9"/>
                      <a:pt x="29" y="9"/>
                      <a:pt x="29" y="9"/>
                    </a:cubicBezTo>
                    <a:cubicBezTo>
                      <a:pt x="35" y="9"/>
                      <a:pt x="35" y="9"/>
                      <a:pt x="35" y="9"/>
                    </a:cubicBezTo>
                    <a:cubicBezTo>
                      <a:pt x="35" y="9"/>
                      <a:pt x="35" y="9"/>
                      <a:pt x="35" y="9"/>
                    </a:cubicBezTo>
                    <a:cubicBezTo>
                      <a:pt x="35" y="9"/>
                      <a:pt x="35" y="9"/>
                      <a:pt x="35" y="9"/>
                    </a:cubicBezTo>
                    <a:lnTo>
                      <a:pt x="35" y="19"/>
                    </a:lnTo>
                    <a:close/>
                    <a:moveTo>
                      <a:pt x="47" y="38"/>
                    </a:moveTo>
                    <a:cubicBezTo>
                      <a:pt x="41" y="38"/>
                      <a:pt x="41" y="38"/>
                      <a:pt x="41" y="38"/>
                    </a:cubicBezTo>
                    <a:cubicBezTo>
                      <a:pt x="41" y="28"/>
                      <a:pt x="41" y="28"/>
                      <a:pt x="41" y="28"/>
                    </a:cubicBezTo>
                    <a:cubicBezTo>
                      <a:pt x="47" y="28"/>
                      <a:pt x="47" y="28"/>
                      <a:pt x="47" y="28"/>
                    </a:cubicBezTo>
                    <a:lnTo>
                      <a:pt x="47" y="38"/>
                    </a:lnTo>
                    <a:close/>
                    <a:moveTo>
                      <a:pt x="47" y="19"/>
                    </a:moveTo>
                    <a:cubicBezTo>
                      <a:pt x="41" y="19"/>
                      <a:pt x="41" y="19"/>
                      <a:pt x="41" y="19"/>
                    </a:cubicBezTo>
                    <a:cubicBezTo>
                      <a:pt x="41" y="9"/>
                      <a:pt x="41" y="9"/>
                      <a:pt x="41" y="9"/>
                    </a:cubicBezTo>
                    <a:cubicBezTo>
                      <a:pt x="47" y="9"/>
                      <a:pt x="47" y="9"/>
                      <a:pt x="47" y="9"/>
                    </a:cubicBezTo>
                    <a:lnTo>
                      <a:pt x="47" y="19"/>
                    </a:lnTo>
                    <a:close/>
                    <a:moveTo>
                      <a:pt x="59" y="38"/>
                    </a:moveTo>
                    <a:cubicBezTo>
                      <a:pt x="53" y="38"/>
                      <a:pt x="53" y="38"/>
                      <a:pt x="53" y="38"/>
                    </a:cubicBezTo>
                    <a:cubicBezTo>
                      <a:pt x="53" y="28"/>
                      <a:pt x="53" y="28"/>
                      <a:pt x="53" y="28"/>
                    </a:cubicBezTo>
                    <a:cubicBezTo>
                      <a:pt x="59" y="28"/>
                      <a:pt x="59" y="28"/>
                      <a:pt x="59" y="28"/>
                    </a:cubicBezTo>
                    <a:lnTo>
                      <a:pt x="59" y="38"/>
                    </a:lnTo>
                    <a:close/>
                    <a:moveTo>
                      <a:pt x="59" y="19"/>
                    </a:moveTo>
                    <a:cubicBezTo>
                      <a:pt x="53" y="19"/>
                      <a:pt x="53" y="19"/>
                      <a:pt x="53" y="19"/>
                    </a:cubicBezTo>
                    <a:cubicBezTo>
                      <a:pt x="53" y="9"/>
                      <a:pt x="53" y="9"/>
                      <a:pt x="53" y="9"/>
                    </a:cubicBezTo>
                    <a:cubicBezTo>
                      <a:pt x="59" y="9"/>
                      <a:pt x="59" y="9"/>
                      <a:pt x="59" y="9"/>
                    </a:cubicBezTo>
                    <a:lnTo>
                      <a:pt x="59" y="19"/>
                    </a:lnTo>
                    <a:close/>
                    <a:moveTo>
                      <a:pt x="71" y="38"/>
                    </a:moveTo>
                    <a:cubicBezTo>
                      <a:pt x="65" y="38"/>
                      <a:pt x="65" y="38"/>
                      <a:pt x="65" y="38"/>
                    </a:cubicBezTo>
                    <a:cubicBezTo>
                      <a:pt x="65" y="28"/>
                      <a:pt x="65" y="28"/>
                      <a:pt x="65" y="28"/>
                    </a:cubicBezTo>
                    <a:cubicBezTo>
                      <a:pt x="71" y="28"/>
                      <a:pt x="71" y="28"/>
                      <a:pt x="71" y="28"/>
                    </a:cubicBezTo>
                    <a:lnTo>
                      <a:pt x="71" y="38"/>
                    </a:lnTo>
                    <a:close/>
                    <a:moveTo>
                      <a:pt x="71" y="19"/>
                    </a:moveTo>
                    <a:cubicBezTo>
                      <a:pt x="65" y="19"/>
                      <a:pt x="65" y="19"/>
                      <a:pt x="65" y="19"/>
                    </a:cubicBezTo>
                    <a:cubicBezTo>
                      <a:pt x="65" y="9"/>
                      <a:pt x="65" y="9"/>
                      <a:pt x="65" y="9"/>
                    </a:cubicBezTo>
                    <a:cubicBezTo>
                      <a:pt x="71" y="9"/>
                      <a:pt x="71" y="9"/>
                      <a:pt x="71" y="9"/>
                    </a:cubicBezTo>
                    <a:lnTo>
                      <a:pt x="71" y="19"/>
                    </a:lnTo>
                    <a:close/>
                    <a:moveTo>
                      <a:pt x="83" y="38"/>
                    </a:moveTo>
                    <a:cubicBezTo>
                      <a:pt x="77" y="38"/>
                      <a:pt x="77" y="38"/>
                      <a:pt x="77" y="38"/>
                    </a:cubicBezTo>
                    <a:cubicBezTo>
                      <a:pt x="77" y="28"/>
                      <a:pt x="77" y="28"/>
                      <a:pt x="77" y="28"/>
                    </a:cubicBezTo>
                    <a:cubicBezTo>
                      <a:pt x="83" y="28"/>
                      <a:pt x="83" y="28"/>
                      <a:pt x="83" y="28"/>
                    </a:cubicBezTo>
                    <a:lnTo>
                      <a:pt x="83" y="38"/>
                    </a:lnTo>
                    <a:close/>
                    <a:moveTo>
                      <a:pt x="83" y="19"/>
                    </a:moveTo>
                    <a:cubicBezTo>
                      <a:pt x="77" y="19"/>
                      <a:pt x="77" y="19"/>
                      <a:pt x="77" y="19"/>
                    </a:cubicBezTo>
                    <a:cubicBezTo>
                      <a:pt x="77" y="9"/>
                      <a:pt x="77" y="9"/>
                      <a:pt x="77" y="9"/>
                    </a:cubicBezTo>
                    <a:cubicBezTo>
                      <a:pt x="83" y="9"/>
                      <a:pt x="83" y="9"/>
                      <a:pt x="83" y="9"/>
                    </a:cubicBezTo>
                    <a:lnTo>
                      <a:pt x="83" y="19"/>
                    </a:lnTo>
                    <a:close/>
                    <a:moveTo>
                      <a:pt x="95" y="38"/>
                    </a:moveTo>
                    <a:cubicBezTo>
                      <a:pt x="89" y="38"/>
                      <a:pt x="89" y="38"/>
                      <a:pt x="89" y="38"/>
                    </a:cubicBezTo>
                    <a:cubicBezTo>
                      <a:pt x="89" y="28"/>
                      <a:pt x="89" y="28"/>
                      <a:pt x="89" y="28"/>
                    </a:cubicBezTo>
                    <a:cubicBezTo>
                      <a:pt x="95" y="28"/>
                      <a:pt x="95" y="28"/>
                      <a:pt x="95" y="28"/>
                    </a:cubicBezTo>
                    <a:lnTo>
                      <a:pt x="95" y="38"/>
                    </a:lnTo>
                    <a:close/>
                    <a:moveTo>
                      <a:pt x="95" y="19"/>
                    </a:moveTo>
                    <a:cubicBezTo>
                      <a:pt x="89" y="19"/>
                      <a:pt x="89" y="19"/>
                      <a:pt x="89" y="19"/>
                    </a:cubicBezTo>
                    <a:cubicBezTo>
                      <a:pt x="89" y="9"/>
                      <a:pt x="89" y="9"/>
                      <a:pt x="89" y="9"/>
                    </a:cubicBezTo>
                    <a:cubicBezTo>
                      <a:pt x="95" y="9"/>
                      <a:pt x="95" y="9"/>
                      <a:pt x="95" y="9"/>
                    </a:cubicBezTo>
                    <a:lnTo>
                      <a:pt x="95" y="19"/>
                    </a:lnTo>
                    <a:close/>
                    <a:moveTo>
                      <a:pt x="107" y="38"/>
                    </a:moveTo>
                    <a:cubicBezTo>
                      <a:pt x="101" y="38"/>
                      <a:pt x="101" y="38"/>
                      <a:pt x="101" y="38"/>
                    </a:cubicBezTo>
                    <a:cubicBezTo>
                      <a:pt x="101" y="28"/>
                      <a:pt x="101" y="28"/>
                      <a:pt x="101" y="28"/>
                    </a:cubicBezTo>
                    <a:cubicBezTo>
                      <a:pt x="107" y="28"/>
                      <a:pt x="107" y="28"/>
                      <a:pt x="107" y="28"/>
                    </a:cubicBezTo>
                    <a:lnTo>
                      <a:pt x="107" y="38"/>
                    </a:lnTo>
                    <a:close/>
                    <a:moveTo>
                      <a:pt x="107" y="19"/>
                    </a:moveTo>
                    <a:cubicBezTo>
                      <a:pt x="101" y="19"/>
                      <a:pt x="101" y="19"/>
                      <a:pt x="101" y="19"/>
                    </a:cubicBezTo>
                    <a:cubicBezTo>
                      <a:pt x="101" y="9"/>
                      <a:pt x="101" y="9"/>
                      <a:pt x="101" y="9"/>
                    </a:cubicBezTo>
                    <a:cubicBezTo>
                      <a:pt x="107" y="9"/>
                      <a:pt x="107" y="9"/>
                      <a:pt x="107" y="9"/>
                    </a:cubicBezTo>
                    <a:lnTo>
                      <a:pt x="107"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09" name="Freeform 478">
                <a:extLst>
                  <a:ext uri="{FF2B5EF4-FFF2-40B4-BE49-F238E27FC236}">
                    <a16:creationId xmlns:a16="http://schemas.microsoft.com/office/drawing/2014/main" id="{D963BA18-41E5-42E6-9564-DFBF3E4A3E76}"/>
                  </a:ext>
                </a:extLst>
              </p:cNvPr>
              <p:cNvSpPr>
                <a:spLocks/>
              </p:cNvSpPr>
              <p:nvPr/>
            </p:nvSpPr>
            <p:spPr bwMode="auto">
              <a:xfrm>
                <a:off x="6114244" y="4093930"/>
                <a:ext cx="137644" cy="160165"/>
              </a:xfrm>
              <a:custGeom>
                <a:avLst/>
                <a:gdLst>
                  <a:gd name="T0" fmla="*/ 27 w 27"/>
                  <a:gd name="T1" fmla="*/ 30 h 30"/>
                  <a:gd name="T2" fmla="*/ 0 w 27"/>
                  <a:gd name="T3" fmla="*/ 0 h 30"/>
                  <a:gd name="T4" fmla="*/ 27 w 27"/>
                  <a:gd name="T5" fmla="*/ 21 h 30"/>
                  <a:gd name="T6" fmla="*/ 27 w 27"/>
                  <a:gd name="T7" fmla="*/ 30 h 30"/>
                </a:gdLst>
                <a:ahLst/>
                <a:cxnLst>
                  <a:cxn ang="0">
                    <a:pos x="T0" y="T1"/>
                  </a:cxn>
                  <a:cxn ang="0">
                    <a:pos x="T2" y="T3"/>
                  </a:cxn>
                  <a:cxn ang="0">
                    <a:pos x="T4" y="T5"/>
                  </a:cxn>
                  <a:cxn ang="0">
                    <a:pos x="T6" y="T7"/>
                  </a:cxn>
                </a:cxnLst>
                <a:rect l="0" t="0" r="r" b="b"/>
                <a:pathLst>
                  <a:path w="27" h="30">
                    <a:moveTo>
                      <a:pt x="27" y="30"/>
                    </a:moveTo>
                    <a:lnTo>
                      <a:pt x="0" y="0"/>
                    </a:lnTo>
                    <a:lnTo>
                      <a:pt x="27" y="21"/>
                    </a:lnTo>
                    <a:lnTo>
                      <a:pt x="27"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0" name="Freeform 481">
                <a:extLst>
                  <a:ext uri="{FF2B5EF4-FFF2-40B4-BE49-F238E27FC236}">
                    <a16:creationId xmlns:a16="http://schemas.microsoft.com/office/drawing/2014/main" id="{F8643678-19C0-4036-9408-95C11A407D13}"/>
                  </a:ext>
                </a:extLst>
              </p:cNvPr>
              <p:cNvSpPr>
                <a:spLocks/>
              </p:cNvSpPr>
              <p:nvPr/>
            </p:nvSpPr>
            <p:spPr bwMode="auto">
              <a:xfrm>
                <a:off x="6251889" y="4093930"/>
                <a:ext cx="132545" cy="160165"/>
              </a:xfrm>
              <a:custGeom>
                <a:avLst/>
                <a:gdLst>
                  <a:gd name="T0" fmla="*/ 0 w 26"/>
                  <a:gd name="T1" fmla="*/ 30 h 30"/>
                  <a:gd name="T2" fmla="*/ 26 w 26"/>
                  <a:gd name="T3" fmla="*/ 0 h 30"/>
                  <a:gd name="T4" fmla="*/ 0 w 26"/>
                  <a:gd name="T5" fmla="*/ 21 h 30"/>
                  <a:gd name="T6" fmla="*/ 0 w 26"/>
                  <a:gd name="T7" fmla="*/ 30 h 30"/>
                </a:gdLst>
                <a:ahLst/>
                <a:cxnLst>
                  <a:cxn ang="0">
                    <a:pos x="T0" y="T1"/>
                  </a:cxn>
                  <a:cxn ang="0">
                    <a:pos x="T2" y="T3"/>
                  </a:cxn>
                  <a:cxn ang="0">
                    <a:pos x="T4" y="T5"/>
                  </a:cxn>
                  <a:cxn ang="0">
                    <a:pos x="T6" y="T7"/>
                  </a:cxn>
                </a:cxnLst>
                <a:rect l="0" t="0" r="r" b="b"/>
                <a:pathLst>
                  <a:path w="26" h="30">
                    <a:moveTo>
                      <a:pt x="0" y="30"/>
                    </a:moveTo>
                    <a:lnTo>
                      <a:pt x="26" y="0"/>
                    </a:lnTo>
                    <a:lnTo>
                      <a:pt x="0" y="21"/>
                    </a:lnTo>
                    <a:lnTo>
                      <a:pt x="0"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11" name="Group 210">
              <a:extLst>
                <a:ext uri="{FF2B5EF4-FFF2-40B4-BE49-F238E27FC236}">
                  <a16:creationId xmlns:a16="http://schemas.microsoft.com/office/drawing/2014/main" id="{0130FDB3-9047-443D-94E9-4552212D5DA2}"/>
                </a:ext>
              </a:extLst>
            </p:cNvPr>
            <p:cNvGrpSpPr/>
            <p:nvPr/>
          </p:nvGrpSpPr>
          <p:grpSpPr>
            <a:xfrm>
              <a:off x="8394311" y="4547677"/>
              <a:ext cx="621736" cy="2486942"/>
              <a:chOff x="6639328" y="2940738"/>
              <a:chExt cx="412930" cy="1537592"/>
            </a:xfrm>
          </p:grpSpPr>
          <p:sp>
            <p:nvSpPr>
              <p:cNvPr id="212" name="Rectangle 428">
                <a:extLst>
                  <a:ext uri="{FF2B5EF4-FFF2-40B4-BE49-F238E27FC236}">
                    <a16:creationId xmlns:a16="http://schemas.microsoft.com/office/drawing/2014/main" id="{2E8E80FC-64B0-4CE7-B6D1-92294C16000F}"/>
                  </a:ext>
                </a:extLst>
              </p:cNvPr>
              <p:cNvSpPr>
                <a:spLocks noChangeArrowheads="1"/>
              </p:cNvSpPr>
              <p:nvPr/>
            </p:nvSpPr>
            <p:spPr bwMode="auto">
              <a:xfrm>
                <a:off x="6639328" y="3287765"/>
                <a:ext cx="412930" cy="119056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3" name="Oval 438">
                <a:extLst>
                  <a:ext uri="{FF2B5EF4-FFF2-40B4-BE49-F238E27FC236}">
                    <a16:creationId xmlns:a16="http://schemas.microsoft.com/office/drawing/2014/main" id="{A2CEEABA-788F-4B6E-A0D9-852B4BD233CA}"/>
                  </a:ext>
                </a:extLst>
              </p:cNvPr>
              <p:cNvSpPr>
                <a:spLocks noChangeArrowheads="1"/>
              </p:cNvSpPr>
              <p:nvPr/>
            </p:nvSpPr>
            <p:spPr bwMode="auto">
              <a:xfrm>
                <a:off x="6787165" y="3068871"/>
                <a:ext cx="122349" cy="1281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4" name="Freeform 439">
                <a:extLst>
                  <a:ext uri="{FF2B5EF4-FFF2-40B4-BE49-F238E27FC236}">
                    <a16:creationId xmlns:a16="http://schemas.microsoft.com/office/drawing/2014/main" id="{0386CC4F-C72F-4075-9162-73D67D9A8961}"/>
                  </a:ext>
                </a:extLst>
              </p:cNvPr>
              <p:cNvSpPr>
                <a:spLocks/>
              </p:cNvSpPr>
              <p:nvPr/>
            </p:nvSpPr>
            <p:spPr bwMode="auto">
              <a:xfrm>
                <a:off x="6720894" y="3495979"/>
                <a:ext cx="254894" cy="245587"/>
              </a:xfrm>
              <a:custGeom>
                <a:avLst/>
                <a:gdLst>
                  <a:gd name="T0" fmla="*/ 12 w 23"/>
                  <a:gd name="T1" fmla="*/ 0 h 21"/>
                  <a:gd name="T2" fmla="*/ 0 w 23"/>
                  <a:gd name="T3" fmla="*/ 12 h 21"/>
                  <a:gd name="T4" fmla="*/ 0 w 23"/>
                  <a:gd name="T5" fmla="*/ 21 h 21"/>
                  <a:gd name="T6" fmla="*/ 23 w 23"/>
                  <a:gd name="T7" fmla="*/ 21 h 21"/>
                  <a:gd name="T8" fmla="*/ 23 w 23"/>
                  <a:gd name="T9" fmla="*/ 12 h 21"/>
                  <a:gd name="T10" fmla="*/ 1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12" y="0"/>
                    </a:moveTo>
                    <a:cubicBezTo>
                      <a:pt x="5" y="0"/>
                      <a:pt x="0" y="5"/>
                      <a:pt x="0" y="12"/>
                    </a:cubicBezTo>
                    <a:cubicBezTo>
                      <a:pt x="0" y="21"/>
                      <a:pt x="0" y="21"/>
                      <a:pt x="0" y="21"/>
                    </a:cubicBezTo>
                    <a:cubicBezTo>
                      <a:pt x="23" y="21"/>
                      <a:pt x="23" y="21"/>
                      <a:pt x="23" y="21"/>
                    </a:cubicBezTo>
                    <a:cubicBezTo>
                      <a:pt x="23" y="12"/>
                      <a:pt x="23" y="12"/>
                      <a:pt x="23" y="12"/>
                    </a:cubicBezTo>
                    <a:cubicBezTo>
                      <a:pt x="23" y="5"/>
                      <a:pt x="18" y="0"/>
                      <a:pt x="1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5" name="Freeform 486">
                <a:extLst>
                  <a:ext uri="{FF2B5EF4-FFF2-40B4-BE49-F238E27FC236}">
                    <a16:creationId xmlns:a16="http://schemas.microsoft.com/office/drawing/2014/main" id="{2E85F938-FF60-40AA-B37C-4BA162C48E58}"/>
                  </a:ext>
                </a:extLst>
              </p:cNvPr>
              <p:cNvSpPr>
                <a:spLocks/>
              </p:cNvSpPr>
              <p:nvPr/>
            </p:nvSpPr>
            <p:spPr bwMode="auto">
              <a:xfrm>
                <a:off x="6639328" y="2940738"/>
                <a:ext cx="412930" cy="325672"/>
              </a:xfrm>
              <a:custGeom>
                <a:avLst/>
                <a:gdLst>
                  <a:gd name="T0" fmla="*/ 42 w 81"/>
                  <a:gd name="T1" fmla="*/ 0 h 61"/>
                  <a:gd name="T2" fmla="*/ 0 w 81"/>
                  <a:gd name="T3" fmla="*/ 61 h 61"/>
                  <a:gd name="T4" fmla="*/ 81 w 81"/>
                  <a:gd name="T5" fmla="*/ 61 h 61"/>
                  <a:gd name="T6" fmla="*/ 42 w 81"/>
                  <a:gd name="T7" fmla="*/ 0 h 61"/>
                </a:gdLst>
                <a:ahLst/>
                <a:cxnLst>
                  <a:cxn ang="0">
                    <a:pos x="T0" y="T1"/>
                  </a:cxn>
                  <a:cxn ang="0">
                    <a:pos x="T2" y="T3"/>
                  </a:cxn>
                  <a:cxn ang="0">
                    <a:pos x="T4" y="T5"/>
                  </a:cxn>
                  <a:cxn ang="0">
                    <a:pos x="T6" y="T7"/>
                  </a:cxn>
                </a:cxnLst>
                <a:rect l="0" t="0" r="r" b="b"/>
                <a:pathLst>
                  <a:path w="81" h="61">
                    <a:moveTo>
                      <a:pt x="42" y="0"/>
                    </a:moveTo>
                    <a:lnTo>
                      <a:pt x="0" y="61"/>
                    </a:lnTo>
                    <a:lnTo>
                      <a:pt x="81" y="61"/>
                    </a:lnTo>
                    <a:lnTo>
                      <a:pt x="42"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6" name="Rectangle 487">
                <a:extLst>
                  <a:ext uri="{FF2B5EF4-FFF2-40B4-BE49-F238E27FC236}">
                    <a16:creationId xmlns:a16="http://schemas.microsoft.com/office/drawing/2014/main" id="{5B6447AD-4007-4817-879B-7DAA1ABC9352}"/>
                  </a:ext>
                </a:extLst>
              </p:cNvPr>
              <p:cNvSpPr>
                <a:spLocks noChangeArrowheads="1"/>
              </p:cNvSpPr>
              <p:nvPr/>
            </p:nvSpPr>
            <p:spPr bwMode="auto">
              <a:xfrm>
                <a:off x="6776969" y="3474623"/>
                <a:ext cx="10196"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7" name="Rectangle 488">
                <a:extLst>
                  <a:ext uri="{FF2B5EF4-FFF2-40B4-BE49-F238E27FC236}">
                    <a16:creationId xmlns:a16="http://schemas.microsoft.com/office/drawing/2014/main" id="{17B3E043-CE93-4A36-882D-592A03564C53}"/>
                  </a:ext>
                </a:extLst>
              </p:cNvPr>
              <p:cNvSpPr>
                <a:spLocks noChangeArrowheads="1"/>
              </p:cNvSpPr>
              <p:nvPr/>
            </p:nvSpPr>
            <p:spPr bwMode="auto">
              <a:xfrm>
                <a:off x="6909514" y="3474623"/>
                <a:ext cx="20392" cy="35236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18" name="Rectangle 489">
                <a:extLst>
                  <a:ext uri="{FF2B5EF4-FFF2-40B4-BE49-F238E27FC236}">
                    <a16:creationId xmlns:a16="http://schemas.microsoft.com/office/drawing/2014/main" id="{41C45F1B-EB2C-4CF0-BA42-6AE6BBFCFD6E}"/>
                  </a:ext>
                </a:extLst>
              </p:cNvPr>
              <p:cNvSpPr>
                <a:spLocks noChangeArrowheads="1"/>
              </p:cNvSpPr>
              <p:nvPr/>
            </p:nvSpPr>
            <p:spPr bwMode="auto">
              <a:xfrm>
                <a:off x="6675012" y="3650807"/>
                <a:ext cx="336460" cy="1067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19" name="Group 218">
              <a:extLst>
                <a:ext uri="{FF2B5EF4-FFF2-40B4-BE49-F238E27FC236}">
                  <a16:creationId xmlns:a16="http://schemas.microsoft.com/office/drawing/2014/main" id="{85A79443-C6C8-498E-8624-57BA1B66E807}"/>
                </a:ext>
              </a:extLst>
            </p:cNvPr>
            <p:cNvGrpSpPr/>
            <p:nvPr/>
          </p:nvGrpSpPr>
          <p:grpSpPr>
            <a:xfrm>
              <a:off x="9016047" y="5831242"/>
              <a:ext cx="1787490" cy="1203377"/>
              <a:chOff x="3505200" y="2286000"/>
              <a:chExt cx="637237" cy="1179888"/>
            </a:xfrm>
          </p:grpSpPr>
          <p:sp>
            <p:nvSpPr>
              <p:cNvPr id="220" name="Rectangle 437">
                <a:extLst>
                  <a:ext uri="{FF2B5EF4-FFF2-40B4-BE49-F238E27FC236}">
                    <a16:creationId xmlns:a16="http://schemas.microsoft.com/office/drawing/2014/main" id="{4710C98F-1093-4B76-AE0A-F7C8506A516A}"/>
                  </a:ext>
                </a:extLst>
              </p:cNvPr>
              <p:cNvSpPr>
                <a:spLocks noChangeArrowheads="1"/>
              </p:cNvSpPr>
              <p:nvPr/>
            </p:nvSpPr>
            <p:spPr bwMode="auto">
              <a:xfrm>
                <a:off x="3505200" y="2286000"/>
                <a:ext cx="637237" cy="117988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1" name="Freeform 443">
                <a:extLst>
                  <a:ext uri="{FF2B5EF4-FFF2-40B4-BE49-F238E27FC236}">
                    <a16:creationId xmlns:a16="http://schemas.microsoft.com/office/drawing/2014/main" id="{AD9E005A-E75B-40D5-ACCF-60EA05089918}"/>
                  </a:ext>
                </a:extLst>
              </p:cNvPr>
              <p:cNvSpPr>
                <a:spLocks/>
              </p:cNvSpPr>
              <p:nvPr/>
            </p:nvSpPr>
            <p:spPr bwMode="auto">
              <a:xfrm>
                <a:off x="3551079" y="3081486"/>
                <a:ext cx="142741"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2" name="Freeform 444">
                <a:extLst>
                  <a:ext uri="{FF2B5EF4-FFF2-40B4-BE49-F238E27FC236}">
                    <a16:creationId xmlns:a16="http://schemas.microsoft.com/office/drawing/2014/main" id="{8E7E85DC-D0FC-4BF2-BFDB-67F7C4F41677}"/>
                  </a:ext>
                </a:extLst>
              </p:cNvPr>
              <p:cNvSpPr>
                <a:spLocks/>
              </p:cNvSpPr>
              <p:nvPr/>
            </p:nvSpPr>
            <p:spPr bwMode="auto">
              <a:xfrm>
                <a:off x="3938518" y="3081486"/>
                <a:ext cx="147840" cy="266942"/>
              </a:xfrm>
              <a:custGeom>
                <a:avLst/>
                <a:gdLst>
                  <a:gd name="T0" fmla="*/ 7 w 13"/>
                  <a:gd name="T1" fmla="*/ 0 h 23"/>
                  <a:gd name="T2" fmla="*/ 0 w 13"/>
                  <a:gd name="T3" fmla="*/ 6 h 23"/>
                  <a:gd name="T4" fmla="*/ 0 w 13"/>
                  <a:gd name="T5" fmla="*/ 23 h 23"/>
                  <a:gd name="T6" fmla="*/ 13 w 13"/>
                  <a:gd name="T7" fmla="*/ 23 h 23"/>
                  <a:gd name="T8" fmla="*/ 13 w 13"/>
                  <a:gd name="T9" fmla="*/ 6 h 23"/>
                  <a:gd name="T10" fmla="*/ 7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7" y="0"/>
                    </a:moveTo>
                    <a:cubicBezTo>
                      <a:pt x="3" y="0"/>
                      <a:pt x="0" y="3"/>
                      <a:pt x="0" y="6"/>
                    </a:cubicBezTo>
                    <a:cubicBezTo>
                      <a:pt x="0" y="23"/>
                      <a:pt x="0" y="23"/>
                      <a:pt x="0" y="23"/>
                    </a:cubicBezTo>
                    <a:cubicBezTo>
                      <a:pt x="13" y="23"/>
                      <a:pt x="13" y="23"/>
                      <a:pt x="13" y="23"/>
                    </a:cubicBezTo>
                    <a:cubicBezTo>
                      <a:pt x="13" y="6"/>
                      <a:pt x="13" y="6"/>
                      <a:pt x="13" y="6"/>
                    </a:cubicBezTo>
                    <a:cubicBezTo>
                      <a:pt x="13" y="3"/>
                      <a:pt x="10" y="0"/>
                      <a:pt x="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3" name="Freeform 445">
                <a:extLst>
                  <a:ext uri="{FF2B5EF4-FFF2-40B4-BE49-F238E27FC236}">
                    <a16:creationId xmlns:a16="http://schemas.microsoft.com/office/drawing/2014/main" id="{920A2A6C-B10F-40F5-B5A7-1D4BA15D0A31}"/>
                  </a:ext>
                </a:extLst>
              </p:cNvPr>
              <p:cNvSpPr>
                <a:spLocks/>
              </p:cNvSpPr>
              <p:nvPr/>
            </p:nvSpPr>
            <p:spPr bwMode="auto">
              <a:xfrm>
                <a:off x="3749898" y="3081486"/>
                <a:ext cx="147840" cy="266942"/>
              </a:xfrm>
              <a:custGeom>
                <a:avLst/>
                <a:gdLst>
                  <a:gd name="T0" fmla="*/ 6 w 13"/>
                  <a:gd name="T1" fmla="*/ 0 h 23"/>
                  <a:gd name="T2" fmla="*/ 0 w 13"/>
                  <a:gd name="T3" fmla="*/ 6 h 23"/>
                  <a:gd name="T4" fmla="*/ 0 w 13"/>
                  <a:gd name="T5" fmla="*/ 23 h 23"/>
                  <a:gd name="T6" fmla="*/ 13 w 13"/>
                  <a:gd name="T7" fmla="*/ 23 h 23"/>
                  <a:gd name="T8" fmla="*/ 13 w 13"/>
                  <a:gd name="T9" fmla="*/ 6 h 23"/>
                  <a:gd name="T10" fmla="*/ 6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6" y="0"/>
                    </a:moveTo>
                    <a:cubicBezTo>
                      <a:pt x="3" y="0"/>
                      <a:pt x="0" y="3"/>
                      <a:pt x="0" y="6"/>
                    </a:cubicBezTo>
                    <a:cubicBezTo>
                      <a:pt x="0" y="23"/>
                      <a:pt x="0" y="23"/>
                      <a:pt x="0" y="23"/>
                    </a:cubicBezTo>
                    <a:cubicBezTo>
                      <a:pt x="13" y="23"/>
                      <a:pt x="13" y="23"/>
                      <a:pt x="13" y="23"/>
                    </a:cubicBezTo>
                    <a:cubicBezTo>
                      <a:pt x="13" y="6"/>
                      <a:pt x="13" y="6"/>
                      <a:pt x="13" y="6"/>
                    </a:cubicBezTo>
                    <a:cubicBezTo>
                      <a:pt x="13" y="3"/>
                      <a:pt x="10" y="0"/>
                      <a:pt x="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4" name="Rectangle 446">
                <a:extLst>
                  <a:ext uri="{FF2B5EF4-FFF2-40B4-BE49-F238E27FC236}">
                    <a16:creationId xmlns:a16="http://schemas.microsoft.com/office/drawing/2014/main" id="{CC23506A-54D6-4B9B-937F-E41A7706873E}"/>
                  </a:ext>
                </a:extLst>
              </p:cNvPr>
              <p:cNvSpPr>
                <a:spLocks noChangeArrowheads="1"/>
              </p:cNvSpPr>
              <p:nvPr/>
            </p:nvSpPr>
            <p:spPr bwMode="auto">
              <a:xfrm>
                <a:off x="3505200" y="3449869"/>
                <a:ext cx="637237" cy="1601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5" name="Rectangle 447">
                <a:extLst>
                  <a:ext uri="{FF2B5EF4-FFF2-40B4-BE49-F238E27FC236}">
                    <a16:creationId xmlns:a16="http://schemas.microsoft.com/office/drawing/2014/main" id="{1D5C3A13-DE32-4E26-921E-2A26354191F9}"/>
                  </a:ext>
                </a:extLst>
              </p:cNvPr>
              <p:cNvSpPr>
                <a:spLocks noChangeArrowheads="1"/>
              </p:cNvSpPr>
              <p:nvPr/>
            </p:nvSpPr>
            <p:spPr bwMode="auto">
              <a:xfrm>
                <a:off x="3505200" y="3407158"/>
                <a:ext cx="637237" cy="1067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6" name="Rectangle 448">
                <a:extLst>
                  <a:ext uri="{FF2B5EF4-FFF2-40B4-BE49-F238E27FC236}">
                    <a16:creationId xmlns:a16="http://schemas.microsoft.com/office/drawing/2014/main" id="{E042C257-BAEC-4862-B25A-A2570F0F58FE}"/>
                  </a:ext>
                </a:extLst>
              </p:cNvPr>
              <p:cNvSpPr>
                <a:spLocks noChangeArrowheads="1"/>
              </p:cNvSpPr>
              <p:nvPr/>
            </p:nvSpPr>
            <p:spPr bwMode="auto">
              <a:xfrm>
                <a:off x="3505200" y="3348429"/>
                <a:ext cx="637237" cy="213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7" name="Rectangle 449">
                <a:extLst>
                  <a:ext uri="{FF2B5EF4-FFF2-40B4-BE49-F238E27FC236}">
                    <a16:creationId xmlns:a16="http://schemas.microsoft.com/office/drawing/2014/main" id="{254AEB14-27C1-44FD-B46E-37DFD37018D5}"/>
                  </a:ext>
                </a:extLst>
              </p:cNvPr>
              <p:cNvSpPr>
                <a:spLocks noChangeArrowheads="1"/>
              </p:cNvSpPr>
              <p:nvPr/>
            </p:nvSpPr>
            <p:spPr bwMode="auto">
              <a:xfrm>
                <a:off x="3596962" y="248353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8" name="Rectangle 450">
                <a:extLst>
                  <a:ext uri="{FF2B5EF4-FFF2-40B4-BE49-F238E27FC236}">
                    <a16:creationId xmlns:a16="http://schemas.microsoft.com/office/drawing/2014/main" id="{0478D99E-3FAD-4B72-BE44-39692AFCB0C3}"/>
                  </a:ext>
                </a:extLst>
              </p:cNvPr>
              <p:cNvSpPr>
                <a:spLocks noChangeArrowheads="1"/>
              </p:cNvSpPr>
              <p:nvPr/>
            </p:nvSpPr>
            <p:spPr bwMode="auto">
              <a:xfrm>
                <a:off x="372950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29" name="Rectangle 451">
                <a:extLst>
                  <a:ext uri="{FF2B5EF4-FFF2-40B4-BE49-F238E27FC236}">
                    <a16:creationId xmlns:a16="http://schemas.microsoft.com/office/drawing/2014/main" id="{281A26A2-18E7-425E-846E-B196A3CC0536}"/>
                  </a:ext>
                </a:extLst>
              </p:cNvPr>
              <p:cNvSpPr>
                <a:spLocks noChangeArrowheads="1"/>
              </p:cNvSpPr>
              <p:nvPr/>
            </p:nvSpPr>
            <p:spPr bwMode="auto">
              <a:xfrm>
                <a:off x="3862052"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0" name="Rectangle 452">
                <a:extLst>
                  <a:ext uri="{FF2B5EF4-FFF2-40B4-BE49-F238E27FC236}">
                    <a16:creationId xmlns:a16="http://schemas.microsoft.com/office/drawing/2014/main" id="{7A6B0536-8B88-4103-8B31-2DE84D8A0019}"/>
                  </a:ext>
                </a:extLst>
              </p:cNvPr>
              <p:cNvSpPr>
                <a:spLocks noChangeArrowheads="1"/>
              </p:cNvSpPr>
              <p:nvPr/>
            </p:nvSpPr>
            <p:spPr bwMode="auto">
              <a:xfrm>
                <a:off x="3994597" y="248353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1" name="Rectangle 453">
                <a:extLst>
                  <a:ext uri="{FF2B5EF4-FFF2-40B4-BE49-F238E27FC236}">
                    <a16:creationId xmlns:a16="http://schemas.microsoft.com/office/drawing/2014/main" id="{47C26F50-6A86-472A-8743-81F968D493DD}"/>
                  </a:ext>
                </a:extLst>
              </p:cNvPr>
              <p:cNvSpPr>
                <a:spLocks noChangeArrowheads="1"/>
              </p:cNvSpPr>
              <p:nvPr/>
            </p:nvSpPr>
            <p:spPr bwMode="auto">
              <a:xfrm>
                <a:off x="3596962" y="2718445"/>
                <a:ext cx="50979"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2" name="Rectangle 454">
                <a:extLst>
                  <a:ext uri="{FF2B5EF4-FFF2-40B4-BE49-F238E27FC236}">
                    <a16:creationId xmlns:a16="http://schemas.microsoft.com/office/drawing/2014/main" id="{666144AD-A564-4FF6-8049-71F8DEAA066B}"/>
                  </a:ext>
                </a:extLst>
              </p:cNvPr>
              <p:cNvSpPr>
                <a:spLocks noChangeArrowheads="1"/>
              </p:cNvSpPr>
              <p:nvPr/>
            </p:nvSpPr>
            <p:spPr bwMode="auto">
              <a:xfrm>
                <a:off x="372950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3" name="Rectangle 455">
                <a:extLst>
                  <a:ext uri="{FF2B5EF4-FFF2-40B4-BE49-F238E27FC236}">
                    <a16:creationId xmlns:a16="http://schemas.microsoft.com/office/drawing/2014/main" id="{377A1899-28B7-486B-8A21-0E911113219A}"/>
                  </a:ext>
                </a:extLst>
              </p:cNvPr>
              <p:cNvSpPr>
                <a:spLocks noChangeArrowheads="1"/>
              </p:cNvSpPr>
              <p:nvPr/>
            </p:nvSpPr>
            <p:spPr bwMode="auto">
              <a:xfrm>
                <a:off x="3862052"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4" name="Rectangle 456">
                <a:extLst>
                  <a:ext uri="{FF2B5EF4-FFF2-40B4-BE49-F238E27FC236}">
                    <a16:creationId xmlns:a16="http://schemas.microsoft.com/office/drawing/2014/main" id="{28250AA3-777B-4EBC-8090-F41CD3EA1267}"/>
                  </a:ext>
                </a:extLst>
              </p:cNvPr>
              <p:cNvSpPr>
                <a:spLocks noChangeArrowheads="1"/>
              </p:cNvSpPr>
              <p:nvPr/>
            </p:nvSpPr>
            <p:spPr bwMode="auto">
              <a:xfrm>
                <a:off x="3994597" y="2718445"/>
                <a:ext cx="56078" cy="11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nvGrpSpPr>
            <p:cNvPr id="235" name="Group 234">
              <a:extLst>
                <a:ext uri="{FF2B5EF4-FFF2-40B4-BE49-F238E27FC236}">
                  <a16:creationId xmlns:a16="http://schemas.microsoft.com/office/drawing/2014/main" id="{249870B0-A748-4AE1-8546-BC15E66AEE5C}"/>
                </a:ext>
              </a:extLst>
            </p:cNvPr>
            <p:cNvGrpSpPr/>
            <p:nvPr/>
          </p:nvGrpSpPr>
          <p:grpSpPr>
            <a:xfrm>
              <a:off x="10803537" y="4236809"/>
              <a:ext cx="777169" cy="2797810"/>
              <a:chOff x="6063962" y="2362200"/>
              <a:chExt cx="639762" cy="2582117"/>
            </a:xfrm>
          </p:grpSpPr>
          <p:sp>
            <p:nvSpPr>
              <p:cNvPr id="236" name="Freeform 383">
                <a:extLst>
                  <a:ext uri="{FF2B5EF4-FFF2-40B4-BE49-F238E27FC236}">
                    <a16:creationId xmlns:a16="http://schemas.microsoft.com/office/drawing/2014/main" id="{CB7AE6CE-E9E2-44F3-A29C-14745BBAE602}"/>
                  </a:ext>
                </a:extLst>
              </p:cNvPr>
              <p:cNvSpPr>
                <a:spLocks/>
              </p:cNvSpPr>
              <p:nvPr/>
            </p:nvSpPr>
            <p:spPr bwMode="auto">
              <a:xfrm>
                <a:off x="6063962" y="2631638"/>
                <a:ext cx="639762" cy="2312679"/>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7" name="Rectangle 236">
                <a:extLst>
                  <a:ext uri="{FF2B5EF4-FFF2-40B4-BE49-F238E27FC236}">
                    <a16:creationId xmlns:a16="http://schemas.microsoft.com/office/drawing/2014/main" id="{807C02B8-AE0D-4DE0-B37B-F44C7D350708}"/>
                  </a:ext>
                </a:extLst>
              </p:cNvPr>
              <p:cNvSpPr>
                <a:spLocks noChangeArrowheads="1"/>
              </p:cNvSpPr>
              <p:nvPr/>
            </p:nvSpPr>
            <p:spPr bwMode="auto">
              <a:xfrm>
                <a:off x="6286662" y="2800037"/>
                <a:ext cx="6478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8" name="Rectangle 237">
                <a:extLst>
                  <a:ext uri="{FF2B5EF4-FFF2-40B4-BE49-F238E27FC236}">
                    <a16:creationId xmlns:a16="http://schemas.microsoft.com/office/drawing/2014/main" id="{B0208929-82D9-43DE-AB42-EA1FBD35ECD7}"/>
                  </a:ext>
                </a:extLst>
              </p:cNvPr>
              <p:cNvSpPr>
                <a:spLocks noChangeArrowheads="1"/>
              </p:cNvSpPr>
              <p:nvPr/>
            </p:nvSpPr>
            <p:spPr bwMode="auto">
              <a:xfrm>
                <a:off x="6420282" y="2800037"/>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39" name="Rectangle 238">
                <a:extLst>
                  <a:ext uri="{FF2B5EF4-FFF2-40B4-BE49-F238E27FC236}">
                    <a16:creationId xmlns:a16="http://schemas.microsoft.com/office/drawing/2014/main" id="{DCA0BBE2-D707-427A-9E3D-0E252CFAC0CE}"/>
                  </a:ext>
                </a:extLst>
              </p:cNvPr>
              <p:cNvSpPr>
                <a:spLocks noChangeArrowheads="1"/>
              </p:cNvSpPr>
              <p:nvPr/>
            </p:nvSpPr>
            <p:spPr bwMode="auto">
              <a:xfrm>
                <a:off x="6420282" y="3047022"/>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0" name="Rectangle 239">
                <a:extLst>
                  <a:ext uri="{FF2B5EF4-FFF2-40B4-BE49-F238E27FC236}">
                    <a16:creationId xmlns:a16="http://schemas.microsoft.com/office/drawing/2014/main" id="{5D7B8D98-8E19-47BC-9BF4-E70D56E22215}"/>
                  </a:ext>
                </a:extLst>
              </p:cNvPr>
              <p:cNvSpPr>
                <a:spLocks noChangeArrowheads="1"/>
              </p:cNvSpPr>
              <p:nvPr/>
            </p:nvSpPr>
            <p:spPr bwMode="auto">
              <a:xfrm>
                <a:off x="6144942" y="3294007"/>
                <a:ext cx="72884"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1" name="Rectangle 240">
                <a:extLst>
                  <a:ext uri="{FF2B5EF4-FFF2-40B4-BE49-F238E27FC236}">
                    <a16:creationId xmlns:a16="http://schemas.microsoft.com/office/drawing/2014/main" id="{DDCB712C-3956-4825-9C4F-0E7BCEFD48D5}"/>
                  </a:ext>
                </a:extLst>
              </p:cNvPr>
              <p:cNvSpPr>
                <a:spLocks noChangeArrowheads="1"/>
              </p:cNvSpPr>
              <p:nvPr/>
            </p:nvSpPr>
            <p:spPr bwMode="auto">
              <a:xfrm>
                <a:off x="6286662" y="3535381"/>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2" name="Rectangle 241">
                <a:extLst>
                  <a:ext uri="{FF2B5EF4-FFF2-40B4-BE49-F238E27FC236}">
                    <a16:creationId xmlns:a16="http://schemas.microsoft.com/office/drawing/2014/main" id="{5314CA79-DA3C-43FE-8BBC-3A5EE4CF423B}"/>
                  </a:ext>
                </a:extLst>
              </p:cNvPr>
              <p:cNvSpPr>
                <a:spLocks noChangeArrowheads="1"/>
              </p:cNvSpPr>
              <p:nvPr/>
            </p:nvSpPr>
            <p:spPr bwMode="auto">
              <a:xfrm>
                <a:off x="6420282" y="3535381"/>
                <a:ext cx="60738"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3" name="Rectangle 242">
                <a:extLst>
                  <a:ext uri="{FF2B5EF4-FFF2-40B4-BE49-F238E27FC236}">
                    <a16:creationId xmlns:a16="http://schemas.microsoft.com/office/drawing/2014/main" id="{044DA74B-7D55-427C-9F8F-E27F083CA476}"/>
                  </a:ext>
                </a:extLst>
              </p:cNvPr>
              <p:cNvSpPr>
                <a:spLocks noChangeArrowheads="1"/>
              </p:cNvSpPr>
              <p:nvPr/>
            </p:nvSpPr>
            <p:spPr bwMode="auto">
              <a:xfrm>
                <a:off x="6420282"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4" name="Rectangle 243">
                <a:extLst>
                  <a:ext uri="{FF2B5EF4-FFF2-40B4-BE49-F238E27FC236}">
                    <a16:creationId xmlns:a16="http://schemas.microsoft.com/office/drawing/2014/main" id="{25F8AEE4-06E2-4F94-B633-136FEE754CA2}"/>
                  </a:ext>
                </a:extLst>
              </p:cNvPr>
              <p:cNvSpPr>
                <a:spLocks noChangeArrowheads="1"/>
              </p:cNvSpPr>
              <p:nvPr/>
            </p:nvSpPr>
            <p:spPr bwMode="auto">
              <a:xfrm>
                <a:off x="6562003" y="3782366"/>
                <a:ext cx="60738" cy="168399"/>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5" name="Rectangle 244">
                <a:extLst>
                  <a:ext uri="{FF2B5EF4-FFF2-40B4-BE49-F238E27FC236}">
                    <a16:creationId xmlns:a16="http://schemas.microsoft.com/office/drawing/2014/main" id="{2735D177-D762-4ED0-9F23-4049ABD71C47}"/>
                  </a:ext>
                </a:extLst>
              </p:cNvPr>
              <p:cNvSpPr>
                <a:spLocks noChangeArrowheads="1"/>
              </p:cNvSpPr>
              <p:nvPr/>
            </p:nvSpPr>
            <p:spPr bwMode="auto">
              <a:xfrm>
                <a:off x="6144942" y="4023736"/>
                <a:ext cx="72884"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6" name="Rectangle 245">
                <a:extLst>
                  <a:ext uri="{FF2B5EF4-FFF2-40B4-BE49-F238E27FC236}">
                    <a16:creationId xmlns:a16="http://schemas.microsoft.com/office/drawing/2014/main" id="{9C13DAF0-C552-4B86-9946-5B70BE52C738}"/>
                  </a:ext>
                </a:extLst>
              </p:cNvPr>
              <p:cNvSpPr>
                <a:spLocks noChangeArrowheads="1"/>
              </p:cNvSpPr>
              <p:nvPr/>
            </p:nvSpPr>
            <p:spPr bwMode="auto">
              <a:xfrm>
                <a:off x="6286662" y="4023736"/>
                <a:ext cx="64786" cy="174014"/>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7" name="Rectangle 246">
                <a:extLst>
                  <a:ext uri="{FF2B5EF4-FFF2-40B4-BE49-F238E27FC236}">
                    <a16:creationId xmlns:a16="http://schemas.microsoft.com/office/drawing/2014/main" id="{8AF29BF2-64A7-42CF-A67E-9250A9BD6894}"/>
                  </a:ext>
                </a:extLst>
              </p:cNvPr>
              <p:cNvSpPr>
                <a:spLocks noChangeArrowheads="1"/>
              </p:cNvSpPr>
              <p:nvPr/>
            </p:nvSpPr>
            <p:spPr bwMode="auto">
              <a:xfrm>
                <a:off x="6144942" y="4281948"/>
                <a:ext cx="72884"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8" name="Rectangle 247">
                <a:extLst>
                  <a:ext uri="{FF2B5EF4-FFF2-40B4-BE49-F238E27FC236}">
                    <a16:creationId xmlns:a16="http://schemas.microsoft.com/office/drawing/2014/main" id="{73E1452B-82AD-4738-9C00-89C02F724B67}"/>
                  </a:ext>
                </a:extLst>
              </p:cNvPr>
              <p:cNvSpPr>
                <a:spLocks noChangeArrowheads="1"/>
              </p:cNvSpPr>
              <p:nvPr/>
            </p:nvSpPr>
            <p:spPr bwMode="auto">
              <a:xfrm>
                <a:off x="6420282" y="4281948"/>
                <a:ext cx="60738"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49" name="Rectangle 248">
                <a:extLst>
                  <a:ext uri="{FF2B5EF4-FFF2-40B4-BE49-F238E27FC236}">
                    <a16:creationId xmlns:a16="http://schemas.microsoft.com/office/drawing/2014/main" id="{0CC53DDB-48C3-4B22-B3B6-8701BF434A0D}"/>
                  </a:ext>
                </a:extLst>
              </p:cNvPr>
              <p:cNvSpPr>
                <a:spLocks noChangeArrowheads="1"/>
              </p:cNvSpPr>
              <p:nvPr/>
            </p:nvSpPr>
            <p:spPr bwMode="auto">
              <a:xfrm>
                <a:off x="6286662" y="4528933"/>
                <a:ext cx="64786"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0" name="Rectangle 249">
                <a:extLst>
                  <a:ext uri="{FF2B5EF4-FFF2-40B4-BE49-F238E27FC236}">
                    <a16:creationId xmlns:a16="http://schemas.microsoft.com/office/drawing/2014/main" id="{8EB0BA2E-8FD3-4761-BBF1-A89CBB676850}"/>
                  </a:ext>
                </a:extLst>
              </p:cNvPr>
              <p:cNvSpPr>
                <a:spLocks noChangeArrowheads="1"/>
              </p:cNvSpPr>
              <p:nvPr/>
            </p:nvSpPr>
            <p:spPr bwMode="auto">
              <a:xfrm>
                <a:off x="6562003" y="4528933"/>
                <a:ext cx="60738" cy="157172"/>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1" name="Rectangle 250">
                <a:extLst>
                  <a:ext uri="{FF2B5EF4-FFF2-40B4-BE49-F238E27FC236}">
                    <a16:creationId xmlns:a16="http://schemas.microsoft.com/office/drawing/2014/main" id="{56DB5CC5-AFA2-4468-A499-FD0C94FF8BC1}"/>
                  </a:ext>
                </a:extLst>
              </p:cNvPr>
              <p:cNvSpPr>
                <a:spLocks noChangeArrowheads="1"/>
              </p:cNvSpPr>
              <p:nvPr/>
            </p:nvSpPr>
            <p:spPr bwMode="auto">
              <a:xfrm>
                <a:off x="6420282" y="2468854"/>
                <a:ext cx="202456" cy="162787"/>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2" name="Rectangle 251">
                <a:extLst>
                  <a:ext uri="{FF2B5EF4-FFF2-40B4-BE49-F238E27FC236}">
                    <a16:creationId xmlns:a16="http://schemas.microsoft.com/office/drawing/2014/main" id="{4EE80796-F6B2-4762-82E5-D0C7208865BA}"/>
                  </a:ext>
                </a:extLst>
              </p:cNvPr>
              <p:cNvSpPr>
                <a:spLocks noChangeArrowheads="1"/>
              </p:cNvSpPr>
              <p:nvPr/>
            </p:nvSpPr>
            <p:spPr bwMode="auto">
              <a:xfrm>
                <a:off x="6217826" y="2362200"/>
                <a:ext cx="32393" cy="26943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3" name="Rectangle 252">
                <a:extLst>
                  <a:ext uri="{FF2B5EF4-FFF2-40B4-BE49-F238E27FC236}">
                    <a16:creationId xmlns:a16="http://schemas.microsoft.com/office/drawing/2014/main" id="{7EBC46D4-5DD2-4CF6-9F18-14FEA185F692}"/>
                  </a:ext>
                </a:extLst>
              </p:cNvPr>
              <p:cNvSpPr>
                <a:spLocks noChangeArrowheads="1"/>
              </p:cNvSpPr>
              <p:nvPr/>
            </p:nvSpPr>
            <p:spPr bwMode="auto">
              <a:xfrm>
                <a:off x="6144942" y="2800037"/>
                <a:ext cx="72884"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4" name="Rectangle 253">
                <a:extLst>
                  <a:ext uri="{FF2B5EF4-FFF2-40B4-BE49-F238E27FC236}">
                    <a16:creationId xmlns:a16="http://schemas.microsoft.com/office/drawing/2014/main" id="{CA520931-6B4C-41D5-8032-87C91365EB72}"/>
                  </a:ext>
                </a:extLst>
              </p:cNvPr>
              <p:cNvSpPr>
                <a:spLocks noChangeArrowheads="1"/>
              </p:cNvSpPr>
              <p:nvPr/>
            </p:nvSpPr>
            <p:spPr bwMode="auto">
              <a:xfrm>
                <a:off x="6562003" y="2800037"/>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5" name="Rectangle 254">
                <a:extLst>
                  <a:ext uri="{FF2B5EF4-FFF2-40B4-BE49-F238E27FC236}">
                    <a16:creationId xmlns:a16="http://schemas.microsoft.com/office/drawing/2014/main" id="{A637254C-40B2-4143-96C7-542B7EB08CE5}"/>
                  </a:ext>
                </a:extLst>
              </p:cNvPr>
              <p:cNvSpPr>
                <a:spLocks noChangeArrowheads="1"/>
              </p:cNvSpPr>
              <p:nvPr/>
            </p:nvSpPr>
            <p:spPr bwMode="auto">
              <a:xfrm>
                <a:off x="6144942" y="3047022"/>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6" name="Rectangle 407">
                <a:extLst>
                  <a:ext uri="{FF2B5EF4-FFF2-40B4-BE49-F238E27FC236}">
                    <a16:creationId xmlns:a16="http://schemas.microsoft.com/office/drawing/2014/main" id="{E9236B73-D16B-43DD-A3A1-B9BAD2C663FE}"/>
                  </a:ext>
                </a:extLst>
              </p:cNvPr>
              <p:cNvSpPr>
                <a:spLocks noChangeArrowheads="1"/>
              </p:cNvSpPr>
              <p:nvPr/>
            </p:nvSpPr>
            <p:spPr bwMode="auto">
              <a:xfrm>
                <a:off x="6286662" y="3047026"/>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7" name="Rectangle 408">
                <a:extLst>
                  <a:ext uri="{FF2B5EF4-FFF2-40B4-BE49-F238E27FC236}">
                    <a16:creationId xmlns:a16="http://schemas.microsoft.com/office/drawing/2014/main" id="{B3CC7D1F-8053-4DAD-B53E-93E7ED91891A}"/>
                  </a:ext>
                </a:extLst>
              </p:cNvPr>
              <p:cNvSpPr>
                <a:spLocks noChangeArrowheads="1"/>
              </p:cNvSpPr>
              <p:nvPr/>
            </p:nvSpPr>
            <p:spPr bwMode="auto">
              <a:xfrm>
                <a:off x="6562003" y="304702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8" name="Rectangle 409">
                <a:extLst>
                  <a:ext uri="{FF2B5EF4-FFF2-40B4-BE49-F238E27FC236}">
                    <a16:creationId xmlns:a16="http://schemas.microsoft.com/office/drawing/2014/main" id="{B8BC0A91-E911-43A7-AD2F-FAFD40B49FA1}"/>
                  </a:ext>
                </a:extLst>
              </p:cNvPr>
              <p:cNvSpPr>
                <a:spLocks noChangeArrowheads="1"/>
              </p:cNvSpPr>
              <p:nvPr/>
            </p:nvSpPr>
            <p:spPr bwMode="auto">
              <a:xfrm>
                <a:off x="6286662" y="3294011"/>
                <a:ext cx="64786"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59" name="Rectangle 410">
                <a:extLst>
                  <a:ext uri="{FF2B5EF4-FFF2-40B4-BE49-F238E27FC236}">
                    <a16:creationId xmlns:a16="http://schemas.microsoft.com/office/drawing/2014/main" id="{5CC29D79-A945-4A7D-ADAF-CD7195175F43}"/>
                  </a:ext>
                </a:extLst>
              </p:cNvPr>
              <p:cNvSpPr>
                <a:spLocks noChangeArrowheads="1"/>
              </p:cNvSpPr>
              <p:nvPr/>
            </p:nvSpPr>
            <p:spPr bwMode="auto">
              <a:xfrm>
                <a:off x="6420282"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0" name="Rectangle 411">
                <a:extLst>
                  <a:ext uri="{FF2B5EF4-FFF2-40B4-BE49-F238E27FC236}">
                    <a16:creationId xmlns:a16="http://schemas.microsoft.com/office/drawing/2014/main" id="{0CD8FAD5-FD6F-474E-B38C-F55066396A5E}"/>
                  </a:ext>
                </a:extLst>
              </p:cNvPr>
              <p:cNvSpPr>
                <a:spLocks noChangeArrowheads="1"/>
              </p:cNvSpPr>
              <p:nvPr/>
            </p:nvSpPr>
            <p:spPr bwMode="auto">
              <a:xfrm>
                <a:off x="6562003" y="3294011"/>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1" name="Rectangle 412">
                <a:extLst>
                  <a:ext uri="{FF2B5EF4-FFF2-40B4-BE49-F238E27FC236}">
                    <a16:creationId xmlns:a16="http://schemas.microsoft.com/office/drawing/2014/main" id="{E68E9D3B-EF2D-43EF-8683-7607D9C9A4E2}"/>
                  </a:ext>
                </a:extLst>
              </p:cNvPr>
              <p:cNvSpPr>
                <a:spLocks noChangeArrowheads="1"/>
              </p:cNvSpPr>
              <p:nvPr/>
            </p:nvSpPr>
            <p:spPr bwMode="auto">
              <a:xfrm>
                <a:off x="6144942" y="3535381"/>
                <a:ext cx="72884"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2" name="Rectangle 413">
                <a:extLst>
                  <a:ext uri="{FF2B5EF4-FFF2-40B4-BE49-F238E27FC236}">
                    <a16:creationId xmlns:a16="http://schemas.microsoft.com/office/drawing/2014/main" id="{4DFA4CAB-98C8-4E95-B25A-539F2C702DD9}"/>
                  </a:ext>
                </a:extLst>
              </p:cNvPr>
              <p:cNvSpPr>
                <a:spLocks noChangeArrowheads="1"/>
              </p:cNvSpPr>
              <p:nvPr/>
            </p:nvSpPr>
            <p:spPr bwMode="auto">
              <a:xfrm>
                <a:off x="6562003" y="3535381"/>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3" name="Rectangle 414">
                <a:extLst>
                  <a:ext uri="{FF2B5EF4-FFF2-40B4-BE49-F238E27FC236}">
                    <a16:creationId xmlns:a16="http://schemas.microsoft.com/office/drawing/2014/main" id="{F55C8983-9EBD-44EA-93DB-806992072CC7}"/>
                  </a:ext>
                </a:extLst>
              </p:cNvPr>
              <p:cNvSpPr>
                <a:spLocks noChangeArrowheads="1"/>
              </p:cNvSpPr>
              <p:nvPr/>
            </p:nvSpPr>
            <p:spPr bwMode="auto">
              <a:xfrm>
                <a:off x="6144942" y="3782366"/>
                <a:ext cx="72884"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4" name="Rectangle 415">
                <a:extLst>
                  <a:ext uri="{FF2B5EF4-FFF2-40B4-BE49-F238E27FC236}">
                    <a16:creationId xmlns:a16="http://schemas.microsoft.com/office/drawing/2014/main" id="{4FBDD212-798C-43D4-811D-B8530BD7523C}"/>
                  </a:ext>
                </a:extLst>
              </p:cNvPr>
              <p:cNvSpPr>
                <a:spLocks noChangeArrowheads="1"/>
              </p:cNvSpPr>
              <p:nvPr/>
            </p:nvSpPr>
            <p:spPr bwMode="auto">
              <a:xfrm>
                <a:off x="6286662" y="3782366"/>
                <a:ext cx="64786" cy="168399"/>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6" name="Rectangle 416">
                <a:extLst>
                  <a:ext uri="{FF2B5EF4-FFF2-40B4-BE49-F238E27FC236}">
                    <a16:creationId xmlns:a16="http://schemas.microsoft.com/office/drawing/2014/main" id="{70CAE253-C455-42A5-ACEA-1C7B067C2DDE}"/>
                  </a:ext>
                </a:extLst>
              </p:cNvPr>
              <p:cNvSpPr>
                <a:spLocks noChangeArrowheads="1"/>
              </p:cNvSpPr>
              <p:nvPr/>
            </p:nvSpPr>
            <p:spPr bwMode="auto">
              <a:xfrm>
                <a:off x="6420282"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7" name="Rectangle 417">
                <a:extLst>
                  <a:ext uri="{FF2B5EF4-FFF2-40B4-BE49-F238E27FC236}">
                    <a16:creationId xmlns:a16="http://schemas.microsoft.com/office/drawing/2014/main" id="{DB483B60-4759-4740-8335-C50483796F71}"/>
                  </a:ext>
                </a:extLst>
              </p:cNvPr>
              <p:cNvSpPr>
                <a:spLocks noChangeArrowheads="1"/>
              </p:cNvSpPr>
              <p:nvPr/>
            </p:nvSpPr>
            <p:spPr bwMode="auto">
              <a:xfrm>
                <a:off x="6562003" y="4023740"/>
                <a:ext cx="60738" cy="174014"/>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8" name="Rectangle 418">
                <a:extLst>
                  <a:ext uri="{FF2B5EF4-FFF2-40B4-BE49-F238E27FC236}">
                    <a16:creationId xmlns:a16="http://schemas.microsoft.com/office/drawing/2014/main" id="{20344880-5F04-4067-94FC-7BB2394D1FD9}"/>
                  </a:ext>
                </a:extLst>
              </p:cNvPr>
              <p:cNvSpPr>
                <a:spLocks noChangeArrowheads="1"/>
              </p:cNvSpPr>
              <p:nvPr/>
            </p:nvSpPr>
            <p:spPr bwMode="auto">
              <a:xfrm>
                <a:off x="6286662" y="4281951"/>
                <a:ext cx="64786"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69" name="Rectangle 419">
                <a:extLst>
                  <a:ext uri="{FF2B5EF4-FFF2-40B4-BE49-F238E27FC236}">
                    <a16:creationId xmlns:a16="http://schemas.microsoft.com/office/drawing/2014/main" id="{9F871D23-A64B-4D1F-83D1-F4CADC695A9B}"/>
                  </a:ext>
                </a:extLst>
              </p:cNvPr>
              <p:cNvSpPr>
                <a:spLocks noChangeArrowheads="1"/>
              </p:cNvSpPr>
              <p:nvPr/>
            </p:nvSpPr>
            <p:spPr bwMode="auto">
              <a:xfrm>
                <a:off x="6562003" y="4281951"/>
                <a:ext cx="60738" cy="162787"/>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70" name="Rectangle 424">
                <a:extLst>
                  <a:ext uri="{FF2B5EF4-FFF2-40B4-BE49-F238E27FC236}">
                    <a16:creationId xmlns:a16="http://schemas.microsoft.com/office/drawing/2014/main" id="{C87094CB-5C24-44FA-9D95-C0441736CD97}"/>
                  </a:ext>
                </a:extLst>
              </p:cNvPr>
              <p:cNvSpPr>
                <a:spLocks noChangeArrowheads="1"/>
              </p:cNvSpPr>
              <p:nvPr/>
            </p:nvSpPr>
            <p:spPr bwMode="auto">
              <a:xfrm>
                <a:off x="6144942" y="4528936"/>
                <a:ext cx="72884"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sp>
            <p:nvSpPr>
              <p:cNvPr id="272" name="Rectangle 425">
                <a:extLst>
                  <a:ext uri="{FF2B5EF4-FFF2-40B4-BE49-F238E27FC236}">
                    <a16:creationId xmlns:a16="http://schemas.microsoft.com/office/drawing/2014/main" id="{9C4EAEE0-4107-4109-8B27-C3FDEEF53D19}"/>
                  </a:ext>
                </a:extLst>
              </p:cNvPr>
              <p:cNvSpPr>
                <a:spLocks noChangeArrowheads="1"/>
              </p:cNvSpPr>
              <p:nvPr/>
            </p:nvSpPr>
            <p:spPr bwMode="auto">
              <a:xfrm>
                <a:off x="6420282" y="4528936"/>
                <a:ext cx="60738" cy="157172"/>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39">
                  <a:defRPr/>
                </a:pPr>
                <a:endParaRPr lang="en-US" sz="1836">
                  <a:solidFill>
                    <a:srgbClr val="505050"/>
                  </a:solidFill>
                  <a:latin typeface="Segoe UI"/>
                </a:endParaRPr>
              </a:p>
            </p:txBody>
          </p:sp>
        </p:grpSp>
      </p:grpSp>
      <p:cxnSp>
        <p:nvCxnSpPr>
          <p:cNvPr id="275" name="Straight Connector 274">
            <a:extLst>
              <a:ext uri="{FF2B5EF4-FFF2-40B4-BE49-F238E27FC236}">
                <a16:creationId xmlns:a16="http://schemas.microsoft.com/office/drawing/2014/main" id="{E7E4C217-A0EF-4DC9-888B-6EA386364330}"/>
              </a:ext>
            </a:extLst>
          </p:cNvPr>
          <p:cNvCxnSpPr>
            <a:cxnSpLocks/>
          </p:cNvCxnSpPr>
          <p:nvPr/>
        </p:nvCxnSpPr>
        <p:spPr>
          <a:xfrm flipV="1">
            <a:off x="6096001" y="3237729"/>
            <a:ext cx="0" cy="110045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897202-EF60-492D-80C0-88AF3992966E}"/>
              </a:ext>
            </a:extLst>
          </p:cNvPr>
          <p:cNvCxnSpPr>
            <a:cxnSpLocks/>
          </p:cNvCxnSpPr>
          <p:nvPr/>
        </p:nvCxnSpPr>
        <p:spPr>
          <a:xfrm flipV="1">
            <a:off x="6568373" y="487"/>
            <a:ext cx="0" cy="188949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B08CDA6C-CE9A-41A2-86E7-1580091F8625}"/>
              </a:ext>
            </a:extLst>
          </p:cNvPr>
          <p:cNvCxnSpPr/>
          <p:nvPr/>
        </p:nvCxnSpPr>
        <p:spPr>
          <a:xfrm flipV="1">
            <a:off x="9692131" y="487"/>
            <a:ext cx="0" cy="304756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6E4165F-5BFC-4755-A5C3-B1D9EC2811EB}"/>
              </a:ext>
            </a:extLst>
          </p:cNvPr>
          <p:cNvCxnSpPr/>
          <p:nvPr/>
        </p:nvCxnSpPr>
        <p:spPr>
          <a:xfrm flipV="1">
            <a:off x="686567" y="2743297"/>
            <a:ext cx="0" cy="17523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C28BE51-9264-47A7-B5AA-8F2A27248907}"/>
              </a:ext>
            </a:extLst>
          </p:cNvPr>
          <p:cNvCxnSpPr/>
          <p:nvPr/>
        </p:nvCxnSpPr>
        <p:spPr>
          <a:xfrm>
            <a:off x="686569" y="2743299"/>
            <a:ext cx="2209487"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9BCFC498-54B5-4072-968C-4C78D11B4F60}"/>
              </a:ext>
            </a:extLst>
          </p:cNvPr>
          <p:cNvCxnSpPr/>
          <p:nvPr/>
        </p:nvCxnSpPr>
        <p:spPr>
          <a:xfrm flipV="1">
            <a:off x="2896055" y="487"/>
            <a:ext cx="0" cy="27428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D59535-BDCC-47BD-B948-BC08324D3A9F}"/>
              </a:ext>
            </a:extLst>
          </p:cNvPr>
          <p:cNvCxnSpPr/>
          <p:nvPr/>
        </p:nvCxnSpPr>
        <p:spPr>
          <a:xfrm flipV="1">
            <a:off x="2301779" y="487"/>
            <a:ext cx="0" cy="449516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FC60A1E-24BA-4077-8067-67FC1E158E36}"/>
              </a:ext>
            </a:extLst>
          </p:cNvPr>
          <p:cNvCxnSpPr>
            <a:cxnSpLocks/>
          </p:cNvCxnSpPr>
          <p:nvPr/>
        </p:nvCxnSpPr>
        <p:spPr>
          <a:xfrm>
            <a:off x="2286541" y="3657568"/>
            <a:ext cx="2072347"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E43D201-B084-4349-9C68-F342607631D4}"/>
              </a:ext>
            </a:extLst>
          </p:cNvPr>
          <p:cNvCxnSpPr/>
          <p:nvPr/>
        </p:nvCxnSpPr>
        <p:spPr>
          <a:xfrm>
            <a:off x="865" y="929995"/>
            <a:ext cx="228567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FF4EFD2-9685-4906-9EFA-11C820A4E286}"/>
              </a:ext>
            </a:extLst>
          </p:cNvPr>
          <p:cNvCxnSpPr>
            <a:cxnSpLocks/>
          </p:cNvCxnSpPr>
          <p:nvPr/>
        </p:nvCxnSpPr>
        <p:spPr>
          <a:xfrm flipV="1">
            <a:off x="4358887" y="2773774"/>
            <a:ext cx="0" cy="88379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B642DD8-CC3F-490C-88FB-30BE7694D5A6}"/>
              </a:ext>
            </a:extLst>
          </p:cNvPr>
          <p:cNvCxnSpPr>
            <a:cxnSpLocks/>
          </p:cNvCxnSpPr>
          <p:nvPr/>
        </p:nvCxnSpPr>
        <p:spPr>
          <a:xfrm>
            <a:off x="8107395" y="3063292"/>
            <a:ext cx="159997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F408890-E1BB-43E3-BAB7-5BB37BD05502}"/>
              </a:ext>
            </a:extLst>
          </p:cNvPr>
          <p:cNvCxnSpPr/>
          <p:nvPr/>
        </p:nvCxnSpPr>
        <p:spPr>
          <a:xfrm>
            <a:off x="9676893" y="2514731"/>
            <a:ext cx="251424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C91AF4E-064F-4B8D-84CB-9935AC1C1559}"/>
              </a:ext>
            </a:extLst>
          </p:cNvPr>
          <p:cNvCxnSpPr/>
          <p:nvPr/>
        </p:nvCxnSpPr>
        <p:spPr>
          <a:xfrm flipV="1">
            <a:off x="11734000" y="488"/>
            <a:ext cx="0" cy="251424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AE22849-BBEB-481D-942A-3BF9418CB864}"/>
              </a:ext>
            </a:extLst>
          </p:cNvPr>
          <p:cNvCxnSpPr/>
          <p:nvPr/>
        </p:nvCxnSpPr>
        <p:spPr>
          <a:xfrm>
            <a:off x="866" y="4495648"/>
            <a:ext cx="231310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6E4E413-E1AE-4B76-9000-595C098E71E6}"/>
              </a:ext>
            </a:extLst>
          </p:cNvPr>
          <p:cNvCxnSpPr>
            <a:cxnSpLocks/>
          </p:cNvCxnSpPr>
          <p:nvPr/>
        </p:nvCxnSpPr>
        <p:spPr>
          <a:xfrm>
            <a:off x="4678881" y="2453779"/>
            <a:ext cx="91652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9DABED5-AD3A-4E53-A8E3-D297D4657728}"/>
              </a:ext>
            </a:extLst>
          </p:cNvPr>
          <p:cNvCxnSpPr>
            <a:cxnSpLocks/>
          </p:cNvCxnSpPr>
          <p:nvPr/>
        </p:nvCxnSpPr>
        <p:spPr>
          <a:xfrm flipV="1">
            <a:off x="11139725" y="2514731"/>
            <a:ext cx="0" cy="55618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7D3AE66-74E9-43C6-930F-6562834DCE0E}"/>
              </a:ext>
            </a:extLst>
          </p:cNvPr>
          <p:cNvCxnSpPr>
            <a:cxnSpLocks/>
          </p:cNvCxnSpPr>
          <p:nvPr/>
        </p:nvCxnSpPr>
        <p:spPr>
          <a:xfrm>
            <a:off x="6876660" y="2457068"/>
            <a:ext cx="91663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D4AA3858-DAF7-4D92-A34D-7BEFC96AE4C8}"/>
              </a:ext>
            </a:extLst>
          </p:cNvPr>
          <p:cNvCxnSpPr>
            <a:cxnSpLocks/>
          </p:cNvCxnSpPr>
          <p:nvPr/>
        </p:nvCxnSpPr>
        <p:spPr>
          <a:xfrm>
            <a:off x="6080750" y="4328033"/>
            <a:ext cx="16763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86" name="Group 485"/>
          <p:cNvGrpSpPr/>
          <p:nvPr/>
        </p:nvGrpSpPr>
        <p:grpSpPr>
          <a:xfrm>
            <a:off x="1981784" y="1371892"/>
            <a:ext cx="639989" cy="639989"/>
            <a:chOff x="1981200" y="1371600"/>
            <a:chExt cx="640080" cy="640080"/>
          </a:xfrm>
        </p:grpSpPr>
        <p:sp>
          <p:nvSpPr>
            <p:cNvPr id="484" name="Oval 483"/>
            <p:cNvSpPr/>
            <p:nvPr/>
          </p:nvSpPr>
          <p:spPr>
            <a:xfrm>
              <a:off x="1981200" y="1371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85" name="Picture 484"/>
            <p:cNvPicPr>
              <a:picLocks noChangeAspect="1"/>
            </p:cNvPicPr>
            <p:nvPr/>
          </p:nvPicPr>
          <p:blipFill>
            <a:blip r:embed="rId3"/>
            <a:stretch>
              <a:fillRect/>
            </a:stretch>
          </p:blipFill>
          <p:spPr>
            <a:xfrm>
              <a:off x="2114204" y="1504604"/>
              <a:ext cx="374072" cy="374072"/>
            </a:xfrm>
            <a:prstGeom prst="rect">
              <a:avLst/>
            </a:prstGeom>
            <a:ln>
              <a:noFill/>
            </a:ln>
          </p:spPr>
        </p:pic>
      </p:grpSp>
      <p:grpSp>
        <p:nvGrpSpPr>
          <p:cNvPr id="491" name="Group 490"/>
          <p:cNvGrpSpPr/>
          <p:nvPr/>
        </p:nvGrpSpPr>
        <p:grpSpPr>
          <a:xfrm>
            <a:off x="3124622" y="3352812"/>
            <a:ext cx="639989" cy="639989"/>
            <a:chOff x="3124200" y="3352800"/>
            <a:chExt cx="640080" cy="640080"/>
          </a:xfrm>
        </p:grpSpPr>
        <p:sp>
          <p:nvSpPr>
            <p:cNvPr id="488" name="Oval 487"/>
            <p:cNvSpPr/>
            <p:nvPr/>
          </p:nvSpPr>
          <p:spPr>
            <a:xfrm>
              <a:off x="3124200" y="3352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490" name="Picture 489"/>
            <p:cNvPicPr>
              <a:picLocks noChangeAspect="1"/>
            </p:cNvPicPr>
            <p:nvPr/>
          </p:nvPicPr>
          <p:blipFill>
            <a:blip r:embed="rId4"/>
            <a:stretch>
              <a:fillRect/>
            </a:stretch>
          </p:blipFill>
          <p:spPr>
            <a:xfrm>
              <a:off x="3274208" y="3502808"/>
              <a:ext cx="340065" cy="340065"/>
            </a:xfrm>
            <a:prstGeom prst="rect">
              <a:avLst/>
            </a:prstGeom>
            <a:ln>
              <a:noFill/>
            </a:ln>
          </p:spPr>
        </p:pic>
      </p:grpSp>
      <p:grpSp>
        <p:nvGrpSpPr>
          <p:cNvPr id="510" name="Group 509"/>
          <p:cNvGrpSpPr/>
          <p:nvPr/>
        </p:nvGrpSpPr>
        <p:grpSpPr>
          <a:xfrm>
            <a:off x="4038892" y="2133784"/>
            <a:ext cx="639989" cy="639989"/>
            <a:chOff x="4038600" y="2133600"/>
            <a:chExt cx="640080" cy="640080"/>
          </a:xfrm>
        </p:grpSpPr>
        <p:sp>
          <p:nvSpPr>
            <p:cNvPr id="496" name="Oval 495"/>
            <p:cNvSpPr/>
            <p:nvPr/>
          </p:nvSpPr>
          <p:spPr>
            <a:xfrm>
              <a:off x="4038600" y="2133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03" name="Picture 502"/>
            <p:cNvPicPr>
              <a:picLocks noChangeAspect="1"/>
            </p:cNvPicPr>
            <p:nvPr/>
          </p:nvPicPr>
          <p:blipFill>
            <a:blip r:embed="rId5"/>
            <a:stretch>
              <a:fillRect/>
            </a:stretch>
          </p:blipFill>
          <p:spPr>
            <a:xfrm>
              <a:off x="4171604" y="2331745"/>
              <a:ext cx="374072" cy="243791"/>
            </a:xfrm>
            <a:prstGeom prst="rect">
              <a:avLst/>
            </a:prstGeom>
          </p:spPr>
        </p:pic>
      </p:grpSp>
      <p:grpSp>
        <p:nvGrpSpPr>
          <p:cNvPr id="511" name="Group 510"/>
          <p:cNvGrpSpPr/>
          <p:nvPr/>
        </p:nvGrpSpPr>
        <p:grpSpPr>
          <a:xfrm>
            <a:off x="6248379" y="4008039"/>
            <a:ext cx="639989" cy="639989"/>
            <a:chOff x="6248400" y="4008120"/>
            <a:chExt cx="640080" cy="640080"/>
          </a:xfrm>
        </p:grpSpPr>
        <p:sp>
          <p:nvSpPr>
            <p:cNvPr id="494" name="Oval 493"/>
            <p:cNvSpPr/>
            <p:nvPr/>
          </p:nvSpPr>
          <p:spPr>
            <a:xfrm>
              <a:off x="6248400" y="400812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nvGrpSpPr>
            <p:cNvPr id="509" name="Group 508"/>
            <p:cNvGrpSpPr/>
            <p:nvPr/>
          </p:nvGrpSpPr>
          <p:grpSpPr>
            <a:xfrm>
              <a:off x="6381403" y="4141123"/>
              <a:ext cx="374072" cy="374072"/>
              <a:chOff x="3857186" y="2158274"/>
              <a:chExt cx="2467833" cy="2017563"/>
            </a:xfrm>
          </p:grpSpPr>
          <p:pic>
            <p:nvPicPr>
              <p:cNvPr id="504" name="Picture 503"/>
              <p:cNvPicPr>
                <a:picLocks noChangeAspect="1"/>
              </p:cNvPicPr>
              <p:nvPr/>
            </p:nvPicPr>
            <p:blipFill>
              <a:blip r:embed="rId6"/>
              <a:stretch>
                <a:fillRect/>
              </a:stretch>
            </p:blipFill>
            <p:spPr>
              <a:xfrm>
                <a:off x="3857186" y="2158274"/>
                <a:ext cx="2467833" cy="2017563"/>
              </a:xfrm>
              <a:prstGeom prst="rect">
                <a:avLst/>
              </a:prstGeom>
            </p:spPr>
          </p:pic>
          <p:sp>
            <p:nvSpPr>
              <p:cNvPr id="508" name="Oval 507"/>
              <p:cNvSpPr/>
              <p:nvPr/>
            </p:nvSpPr>
            <p:spPr>
              <a:xfrm>
                <a:off x="4419598" y="2729335"/>
                <a:ext cx="1447799" cy="1246903"/>
              </a:xfrm>
              <a:prstGeom prst="ellipse">
                <a:avLst/>
              </a:prstGeom>
              <a:no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grpSp>
      </p:grpSp>
      <p:grpSp>
        <p:nvGrpSpPr>
          <p:cNvPr id="514" name="Group 513"/>
          <p:cNvGrpSpPr/>
          <p:nvPr/>
        </p:nvGrpSpPr>
        <p:grpSpPr>
          <a:xfrm>
            <a:off x="381811" y="3505190"/>
            <a:ext cx="639989" cy="639989"/>
            <a:chOff x="381000" y="3505200"/>
            <a:chExt cx="640080" cy="640080"/>
          </a:xfrm>
        </p:grpSpPr>
        <p:sp>
          <p:nvSpPr>
            <p:cNvPr id="492" name="Oval 491"/>
            <p:cNvSpPr/>
            <p:nvPr/>
          </p:nvSpPr>
          <p:spPr>
            <a:xfrm>
              <a:off x="381000" y="3505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3" name="Picture 5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65" y="3670665"/>
              <a:ext cx="309151" cy="309151"/>
            </a:xfrm>
            <a:prstGeom prst="rect">
              <a:avLst/>
            </a:prstGeom>
          </p:spPr>
        </p:pic>
      </p:grpSp>
      <p:grpSp>
        <p:nvGrpSpPr>
          <p:cNvPr id="516" name="Group 515"/>
          <p:cNvGrpSpPr/>
          <p:nvPr/>
        </p:nvGrpSpPr>
        <p:grpSpPr>
          <a:xfrm>
            <a:off x="6248379" y="305244"/>
            <a:ext cx="639989" cy="639989"/>
            <a:chOff x="6248400" y="304800"/>
            <a:chExt cx="640080" cy="640080"/>
          </a:xfrm>
        </p:grpSpPr>
        <p:sp>
          <p:nvSpPr>
            <p:cNvPr id="493" name="Oval 492"/>
            <p:cNvSpPr/>
            <p:nvPr/>
          </p:nvSpPr>
          <p:spPr>
            <a:xfrm>
              <a:off x="62484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5" name="Picture 514"/>
            <p:cNvPicPr>
              <a:picLocks noChangeAspect="1"/>
            </p:cNvPicPr>
            <p:nvPr/>
          </p:nvPicPr>
          <p:blipFill>
            <a:blip r:embed="rId8"/>
            <a:stretch>
              <a:fillRect/>
            </a:stretch>
          </p:blipFill>
          <p:spPr>
            <a:xfrm>
              <a:off x="6372197" y="437803"/>
              <a:ext cx="392489" cy="374072"/>
            </a:xfrm>
            <a:prstGeom prst="rect">
              <a:avLst/>
            </a:prstGeom>
          </p:spPr>
        </p:pic>
      </p:grpSp>
      <p:grpSp>
        <p:nvGrpSpPr>
          <p:cNvPr id="522" name="Group 521"/>
          <p:cNvGrpSpPr/>
          <p:nvPr/>
        </p:nvGrpSpPr>
        <p:grpSpPr>
          <a:xfrm>
            <a:off x="9372136" y="1569984"/>
            <a:ext cx="639989" cy="639989"/>
            <a:chOff x="9372600" y="914400"/>
            <a:chExt cx="640080" cy="640080"/>
          </a:xfrm>
        </p:grpSpPr>
        <p:sp>
          <p:nvSpPr>
            <p:cNvPr id="495" name="Oval 494"/>
            <p:cNvSpPr/>
            <p:nvPr/>
          </p:nvSpPr>
          <p:spPr>
            <a:xfrm>
              <a:off x="9372600" y="9144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8" name="Picture 517"/>
            <p:cNvPicPr>
              <a:picLocks noChangeAspect="1"/>
            </p:cNvPicPr>
            <p:nvPr/>
          </p:nvPicPr>
          <p:blipFill>
            <a:blip r:embed="rId9"/>
            <a:stretch>
              <a:fillRect/>
            </a:stretch>
          </p:blipFill>
          <p:spPr>
            <a:xfrm>
              <a:off x="9532003" y="1079865"/>
              <a:ext cx="321274" cy="309151"/>
            </a:xfrm>
            <a:prstGeom prst="rect">
              <a:avLst/>
            </a:prstGeom>
          </p:spPr>
        </p:pic>
      </p:grpSp>
      <p:grpSp>
        <p:nvGrpSpPr>
          <p:cNvPr id="521" name="Group 520"/>
          <p:cNvGrpSpPr/>
          <p:nvPr/>
        </p:nvGrpSpPr>
        <p:grpSpPr>
          <a:xfrm>
            <a:off x="10819731" y="3070912"/>
            <a:ext cx="639989" cy="639989"/>
            <a:chOff x="10820400" y="3070860"/>
            <a:chExt cx="640080" cy="640080"/>
          </a:xfrm>
        </p:grpSpPr>
        <p:sp>
          <p:nvSpPr>
            <p:cNvPr id="500" name="Oval 499"/>
            <p:cNvSpPr/>
            <p:nvPr/>
          </p:nvSpPr>
          <p:spPr>
            <a:xfrm>
              <a:off x="10820400" y="307086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0" name="Picture 5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5865" y="3236325"/>
              <a:ext cx="309151" cy="309151"/>
            </a:xfrm>
            <a:prstGeom prst="rect">
              <a:avLst/>
            </a:prstGeom>
          </p:spPr>
        </p:pic>
      </p:grpSp>
      <p:grpSp>
        <p:nvGrpSpPr>
          <p:cNvPr id="528" name="Group 527"/>
          <p:cNvGrpSpPr/>
          <p:nvPr/>
        </p:nvGrpSpPr>
        <p:grpSpPr>
          <a:xfrm>
            <a:off x="915136" y="610000"/>
            <a:ext cx="639989" cy="639989"/>
            <a:chOff x="914400" y="609600"/>
            <a:chExt cx="640080" cy="640080"/>
          </a:xfrm>
        </p:grpSpPr>
        <p:sp>
          <p:nvSpPr>
            <p:cNvPr id="525" name="Oval 524"/>
            <p:cNvSpPr/>
            <p:nvPr/>
          </p:nvSpPr>
          <p:spPr>
            <a:xfrm>
              <a:off x="914400" y="6096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27" name="Picture 526"/>
            <p:cNvPicPr>
              <a:picLocks noChangeAspect="1"/>
            </p:cNvPicPr>
            <p:nvPr/>
          </p:nvPicPr>
          <p:blipFill>
            <a:blip r:embed="rId11"/>
            <a:stretch>
              <a:fillRect/>
            </a:stretch>
          </p:blipFill>
          <p:spPr>
            <a:xfrm>
              <a:off x="1055906" y="759608"/>
              <a:ext cx="357069" cy="340065"/>
            </a:xfrm>
            <a:prstGeom prst="rect">
              <a:avLst/>
            </a:prstGeom>
          </p:spPr>
        </p:pic>
      </p:grpSp>
      <p:grpSp>
        <p:nvGrpSpPr>
          <p:cNvPr id="534" name="Group 533"/>
          <p:cNvGrpSpPr/>
          <p:nvPr/>
        </p:nvGrpSpPr>
        <p:grpSpPr>
          <a:xfrm>
            <a:off x="11429244" y="305244"/>
            <a:ext cx="639989" cy="639989"/>
            <a:chOff x="11430000" y="304800"/>
            <a:chExt cx="640080" cy="640080"/>
          </a:xfrm>
        </p:grpSpPr>
        <p:sp>
          <p:nvSpPr>
            <p:cNvPr id="532" name="Oval 531"/>
            <p:cNvSpPr/>
            <p:nvPr/>
          </p:nvSpPr>
          <p:spPr>
            <a:xfrm>
              <a:off x="11430000" y="3048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30" name="Picture 5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95465" y="462794"/>
              <a:ext cx="309151" cy="309151"/>
            </a:xfrm>
            <a:prstGeom prst="rect">
              <a:avLst/>
            </a:prstGeom>
          </p:spPr>
        </p:pic>
      </p:grpSp>
      <p:grpSp>
        <p:nvGrpSpPr>
          <p:cNvPr id="295" name="Group 294">
            <a:extLst>
              <a:ext uri="{FF2B5EF4-FFF2-40B4-BE49-F238E27FC236}">
                <a16:creationId xmlns:a16="http://schemas.microsoft.com/office/drawing/2014/main" id="{2AE8C10D-D3B8-45E1-8060-D819E8CBC1E5}"/>
              </a:ext>
            </a:extLst>
          </p:cNvPr>
          <p:cNvGrpSpPr/>
          <p:nvPr/>
        </p:nvGrpSpPr>
        <p:grpSpPr>
          <a:xfrm>
            <a:off x="5315342" y="1676410"/>
            <a:ext cx="1561319" cy="1561319"/>
            <a:chOff x="5421924" y="2143244"/>
            <a:chExt cx="1592627" cy="1592627"/>
          </a:xfrm>
        </p:grpSpPr>
        <p:sp>
          <p:nvSpPr>
            <p:cNvPr id="296" name="Oval 295">
              <a:extLst>
                <a:ext uri="{FF2B5EF4-FFF2-40B4-BE49-F238E27FC236}">
                  <a16:creationId xmlns:a16="http://schemas.microsoft.com/office/drawing/2014/main" id="{DF7F39FD-3719-4814-98E6-C43509EB2DB5}"/>
                </a:ext>
              </a:extLst>
            </p:cNvPr>
            <p:cNvSpPr/>
            <p:nvPr/>
          </p:nvSpPr>
          <p:spPr bwMode="auto">
            <a:xfrm>
              <a:off x="5421924" y="2143244"/>
              <a:ext cx="1592627" cy="1592627"/>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97" name="Picture 296">
              <a:extLst>
                <a:ext uri="{FF2B5EF4-FFF2-40B4-BE49-F238E27FC236}">
                  <a16:creationId xmlns:a16="http://schemas.microsoft.com/office/drawing/2014/main" id="{EC85A985-C402-442D-9824-EC54C6F275A6}"/>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56317" y="2577637"/>
              <a:ext cx="723841" cy="723841"/>
            </a:xfrm>
            <a:prstGeom prst="rect">
              <a:avLst/>
            </a:prstGeom>
          </p:spPr>
        </p:pic>
      </p:grpSp>
      <p:cxnSp>
        <p:nvCxnSpPr>
          <p:cNvPr id="298" name="Straight Connector 297">
            <a:extLst>
              <a:ext uri="{FF2B5EF4-FFF2-40B4-BE49-F238E27FC236}">
                <a16:creationId xmlns:a16="http://schemas.microsoft.com/office/drawing/2014/main" id="{8051972E-845F-4C18-BDD1-705C85B92F27}"/>
              </a:ext>
            </a:extLst>
          </p:cNvPr>
          <p:cNvCxnSpPr>
            <a:cxnSpLocks/>
          </p:cNvCxnSpPr>
          <p:nvPr/>
        </p:nvCxnSpPr>
        <p:spPr>
          <a:xfrm flipV="1">
            <a:off x="7787400" y="2453779"/>
            <a:ext cx="0" cy="2895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523" name="Group 522"/>
          <p:cNvGrpSpPr/>
          <p:nvPr/>
        </p:nvGrpSpPr>
        <p:grpSpPr>
          <a:xfrm>
            <a:off x="7467406" y="2743299"/>
            <a:ext cx="639989" cy="639989"/>
            <a:chOff x="7467600" y="2743200"/>
            <a:chExt cx="640080" cy="640080"/>
          </a:xfrm>
        </p:grpSpPr>
        <p:sp>
          <p:nvSpPr>
            <p:cNvPr id="502" name="Oval 501"/>
            <p:cNvSpPr/>
            <p:nvPr/>
          </p:nvSpPr>
          <p:spPr>
            <a:xfrm>
              <a:off x="7467600" y="2743200"/>
              <a:ext cx="640080" cy="640080"/>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5">
                <a:defRPr/>
              </a:pPr>
              <a:endParaRPr lang="en-US" sz="1836">
                <a:solidFill>
                  <a:srgbClr val="FFFFFF"/>
                </a:solidFill>
                <a:latin typeface="Segoe UI Semilight"/>
              </a:endParaRPr>
            </a:p>
          </p:txBody>
        </p:sp>
        <p:pic>
          <p:nvPicPr>
            <p:cNvPr id="517" name="Picture 516"/>
            <p:cNvPicPr>
              <a:picLocks noChangeAspect="1"/>
            </p:cNvPicPr>
            <p:nvPr/>
          </p:nvPicPr>
          <p:blipFill>
            <a:blip r:embed="rId15"/>
            <a:stretch>
              <a:fillRect/>
            </a:stretch>
          </p:blipFill>
          <p:spPr>
            <a:xfrm>
              <a:off x="7601870" y="2882181"/>
              <a:ext cx="395448" cy="374072"/>
            </a:xfrm>
            <a:prstGeom prst="rect">
              <a:avLst/>
            </a:prstGeom>
          </p:spPr>
        </p:pic>
      </p:grpSp>
    </p:spTree>
    <p:extLst>
      <p:ext uri="{BB962C8B-B14F-4D97-AF65-F5344CB8AC3E}">
        <p14:creationId xmlns:p14="http://schemas.microsoft.com/office/powerpoint/2010/main" val="405055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14="http://schemas.microsoft.com/office/drawing/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0"/>
                                  </p:stCondLst>
                                  <p:childTnLst>
                                    <p:animEffect transition="out" filter="wipe(up)">
                                      <p:cBhvr>
                                        <p:cTn id="6" dur="300"/>
                                        <p:tgtEl>
                                          <p:spTgt spid="480"/>
                                        </p:tgtEl>
                                      </p:cBhvr>
                                    </p:animEffect>
                                    <p:set>
                                      <p:cBhvr>
                                        <p:cTn id="7" dur="1" fill="hold">
                                          <p:stCondLst>
                                            <p:cond delay="299"/>
                                          </p:stCondLst>
                                        </p:cTn>
                                        <p:tgtEl>
                                          <p:spTgt spid="480"/>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300"/>
                                        <p:tgtEl>
                                          <p:spTgt spid="476"/>
                                        </p:tgtEl>
                                      </p:cBhvr>
                                    </p:animEffect>
                                    <p:set>
                                      <p:cBhvr>
                                        <p:cTn id="10" dur="1" fill="hold">
                                          <p:stCondLst>
                                            <p:cond delay="299"/>
                                          </p:stCondLst>
                                        </p:cTn>
                                        <p:tgtEl>
                                          <p:spTgt spid="476"/>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300"/>
                                        <p:tgtEl>
                                          <p:spTgt spid="463"/>
                                        </p:tgtEl>
                                      </p:cBhvr>
                                    </p:animEffect>
                                    <p:set>
                                      <p:cBhvr>
                                        <p:cTn id="13" dur="1" fill="hold">
                                          <p:stCondLst>
                                            <p:cond delay="299"/>
                                          </p:stCondLst>
                                        </p:cTn>
                                        <p:tgtEl>
                                          <p:spTgt spid="463"/>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300"/>
                                        <p:tgtEl>
                                          <p:spTgt spid="465"/>
                                        </p:tgtEl>
                                      </p:cBhvr>
                                    </p:animEffect>
                                    <p:set>
                                      <p:cBhvr>
                                        <p:cTn id="16" dur="1" fill="hold">
                                          <p:stCondLst>
                                            <p:cond delay="299"/>
                                          </p:stCondLst>
                                        </p:cTn>
                                        <p:tgtEl>
                                          <p:spTgt spid="465"/>
                                        </p:tgtEl>
                                        <p:attrNameLst>
                                          <p:attrName>style.visibility</p:attrName>
                                        </p:attrNameLst>
                                      </p:cBhvr>
                                      <p:to>
                                        <p:strVal val="hidden"/>
                                      </p:to>
                                    </p:set>
                                  </p:childTnLst>
                                </p:cTn>
                              </p:par>
                              <p:par>
                                <p:cTn id="17" presetID="22" presetClass="exit" presetSubtype="1" fill="hold" nodeType="withEffect">
                                  <p:stCondLst>
                                    <p:cond delay="0"/>
                                  </p:stCondLst>
                                  <p:childTnLst>
                                    <p:animEffect transition="out" filter="wipe(up)">
                                      <p:cBhvr>
                                        <p:cTn id="18" dur="300"/>
                                        <p:tgtEl>
                                          <p:spTgt spid="435"/>
                                        </p:tgtEl>
                                      </p:cBhvr>
                                    </p:animEffect>
                                    <p:set>
                                      <p:cBhvr>
                                        <p:cTn id="19" dur="1" fill="hold">
                                          <p:stCondLst>
                                            <p:cond delay="299"/>
                                          </p:stCondLst>
                                        </p:cTn>
                                        <p:tgtEl>
                                          <p:spTgt spid="435"/>
                                        </p:tgtEl>
                                        <p:attrNameLst>
                                          <p:attrName>style.visibility</p:attrName>
                                        </p:attrNameLst>
                                      </p:cBhvr>
                                      <p:to>
                                        <p:strVal val="hidden"/>
                                      </p:to>
                                    </p:set>
                                  </p:childTnLst>
                                </p:cTn>
                              </p:par>
                              <p:par>
                                <p:cTn id="20" presetID="22" presetClass="exit" presetSubtype="2" fill="hold" nodeType="withEffect">
                                  <p:stCondLst>
                                    <p:cond delay="0"/>
                                  </p:stCondLst>
                                  <p:childTnLst>
                                    <p:animEffect transition="out" filter="wipe(right)">
                                      <p:cBhvr>
                                        <p:cTn id="21" dur="300"/>
                                        <p:tgtEl>
                                          <p:spTgt spid="439"/>
                                        </p:tgtEl>
                                      </p:cBhvr>
                                    </p:animEffect>
                                    <p:set>
                                      <p:cBhvr>
                                        <p:cTn id="22" dur="1" fill="hold">
                                          <p:stCondLst>
                                            <p:cond delay="299"/>
                                          </p:stCondLst>
                                        </p:cTn>
                                        <p:tgtEl>
                                          <p:spTgt spid="439"/>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300"/>
                                        <p:tgtEl>
                                          <p:spTgt spid="441"/>
                                        </p:tgtEl>
                                      </p:cBhvr>
                                    </p:animEffect>
                                    <p:set>
                                      <p:cBhvr>
                                        <p:cTn id="25" dur="1" fill="hold">
                                          <p:stCondLst>
                                            <p:cond delay="299"/>
                                          </p:stCondLst>
                                        </p:cTn>
                                        <p:tgtEl>
                                          <p:spTgt spid="441"/>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300"/>
                                        <p:tgtEl>
                                          <p:spTgt spid="446"/>
                                        </p:tgtEl>
                                      </p:cBhvr>
                                    </p:animEffect>
                                    <p:set>
                                      <p:cBhvr>
                                        <p:cTn id="28" dur="1" fill="hold">
                                          <p:stCondLst>
                                            <p:cond delay="299"/>
                                          </p:stCondLst>
                                        </p:cTn>
                                        <p:tgtEl>
                                          <p:spTgt spid="446"/>
                                        </p:tgtEl>
                                        <p:attrNameLst>
                                          <p:attrName>style.visibility</p:attrName>
                                        </p:attrNameLst>
                                      </p:cBhvr>
                                      <p:to>
                                        <p:strVal val="hidden"/>
                                      </p:to>
                                    </p:set>
                                  </p:childTnLst>
                                </p:cTn>
                              </p:par>
                              <p:par>
                                <p:cTn id="29" presetID="22" presetClass="exit" presetSubtype="2" fill="hold" nodeType="withEffect">
                                  <p:stCondLst>
                                    <p:cond delay="0"/>
                                  </p:stCondLst>
                                  <p:childTnLst>
                                    <p:animEffect transition="out" filter="wipe(right)">
                                      <p:cBhvr>
                                        <p:cTn id="30" dur="300"/>
                                        <p:tgtEl>
                                          <p:spTgt spid="453"/>
                                        </p:tgtEl>
                                      </p:cBhvr>
                                    </p:animEffect>
                                    <p:set>
                                      <p:cBhvr>
                                        <p:cTn id="31" dur="1" fill="hold">
                                          <p:stCondLst>
                                            <p:cond delay="299"/>
                                          </p:stCondLst>
                                        </p:cTn>
                                        <p:tgtEl>
                                          <p:spTgt spid="453"/>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300"/>
                                        <p:tgtEl>
                                          <p:spTgt spid="455"/>
                                        </p:tgtEl>
                                      </p:cBhvr>
                                    </p:animEffect>
                                    <p:set>
                                      <p:cBhvr>
                                        <p:cTn id="34" dur="1" fill="hold">
                                          <p:stCondLst>
                                            <p:cond delay="299"/>
                                          </p:stCondLst>
                                        </p:cTn>
                                        <p:tgtEl>
                                          <p:spTgt spid="455"/>
                                        </p:tgtEl>
                                        <p:attrNameLst>
                                          <p:attrName>style.visibility</p:attrName>
                                        </p:attrNameLst>
                                      </p:cBhvr>
                                      <p:to>
                                        <p:strVal val="hidden"/>
                                      </p:to>
                                    </p:set>
                                  </p:childTnLst>
                                </p:cTn>
                              </p:par>
                              <p:par>
                                <p:cTn id="35" presetID="22" presetClass="exit" presetSubtype="2" fill="hold" nodeType="withEffect">
                                  <p:stCondLst>
                                    <p:cond delay="0"/>
                                  </p:stCondLst>
                                  <p:childTnLst>
                                    <p:animEffect transition="out" filter="wipe(right)">
                                      <p:cBhvr>
                                        <p:cTn id="36" dur="300"/>
                                        <p:tgtEl>
                                          <p:spTgt spid="461"/>
                                        </p:tgtEl>
                                      </p:cBhvr>
                                    </p:animEffect>
                                    <p:set>
                                      <p:cBhvr>
                                        <p:cTn id="37" dur="1" fill="hold">
                                          <p:stCondLst>
                                            <p:cond delay="299"/>
                                          </p:stCondLst>
                                        </p:cTn>
                                        <p:tgtEl>
                                          <p:spTgt spid="461"/>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300"/>
                                        <p:tgtEl>
                                          <p:spTgt spid="467"/>
                                        </p:tgtEl>
                                      </p:cBhvr>
                                    </p:animEffect>
                                    <p:set>
                                      <p:cBhvr>
                                        <p:cTn id="40" dur="1" fill="hold">
                                          <p:stCondLst>
                                            <p:cond delay="299"/>
                                          </p:stCondLst>
                                        </p:cTn>
                                        <p:tgtEl>
                                          <p:spTgt spid="467"/>
                                        </p:tgtEl>
                                        <p:attrNameLst>
                                          <p:attrName>style.visibility</p:attrName>
                                        </p:attrNameLst>
                                      </p:cBhvr>
                                      <p:to>
                                        <p:strVal val="hidden"/>
                                      </p:to>
                                    </p:set>
                                  </p:childTnLst>
                                </p:cTn>
                              </p:par>
                              <p:par>
                                <p:cTn id="41" presetID="22" presetClass="exit" presetSubtype="8" fill="hold" nodeType="withEffect">
                                  <p:stCondLst>
                                    <p:cond delay="0"/>
                                  </p:stCondLst>
                                  <p:childTnLst>
                                    <p:animEffect transition="out" filter="wipe(left)">
                                      <p:cBhvr>
                                        <p:cTn id="42" dur="300"/>
                                        <p:tgtEl>
                                          <p:spTgt spid="469"/>
                                        </p:tgtEl>
                                      </p:cBhvr>
                                    </p:animEffect>
                                    <p:set>
                                      <p:cBhvr>
                                        <p:cTn id="43" dur="1" fill="hold">
                                          <p:stCondLst>
                                            <p:cond delay="299"/>
                                          </p:stCondLst>
                                        </p:cTn>
                                        <p:tgtEl>
                                          <p:spTgt spid="469"/>
                                        </p:tgtEl>
                                        <p:attrNameLst>
                                          <p:attrName>style.visibility</p:attrName>
                                        </p:attrNameLst>
                                      </p:cBhvr>
                                      <p:to>
                                        <p:strVal val="hidden"/>
                                      </p:to>
                                    </p:set>
                                  </p:childTnLst>
                                </p:cTn>
                              </p:par>
                              <p:par>
                                <p:cTn id="44" presetID="22" presetClass="exit" presetSubtype="8" fill="hold" nodeType="withEffect">
                                  <p:stCondLst>
                                    <p:cond delay="0"/>
                                  </p:stCondLst>
                                  <p:childTnLst>
                                    <p:animEffect transition="out" filter="wipe(left)">
                                      <p:cBhvr>
                                        <p:cTn id="45" dur="300"/>
                                        <p:tgtEl>
                                          <p:spTgt spid="472"/>
                                        </p:tgtEl>
                                      </p:cBhvr>
                                    </p:animEffect>
                                    <p:set>
                                      <p:cBhvr>
                                        <p:cTn id="46" dur="1" fill="hold">
                                          <p:stCondLst>
                                            <p:cond delay="299"/>
                                          </p:stCondLst>
                                        </p:cTn>
                                        <p:tgtEl>
                                          <p:spTgt spid="472"/>
                                        </p:tgtEl>
                                        <p:attrNameLst>
                                          <p:attrName>style.visibility</p:attrName>
                                        </p:attrNameLst>
                                      </p:cBhvr>
                                      <p:to>
                                        <p:strVal val="hidden"/>
                                      </p:to>
                                    </p:set>
                                  </p:childTnLst>
                                </p:cTn>
                              </p:par>
                              <p:par>
                                <p:cTn id="47" presetID="22" presetClass="exit" presetSubtype="8" fill="hold" nodeType="withEffect">
                                  <p:stCondLst>
                                    <p:cond delay="0"/>
                                  </p:stCondLst>
                                  <p:childTnLst>
                                    <p:animEffect transition="out" filter="wipe(left)">
                                      <p:cBhvr>
                                        <p:cTn id="48" dur="300"/>
                                        <p:tgtEl>
                                          <p:spTgt spid="474"/>
                                        </p:tgtEl>
                                      </p:cBhvr>
                                    </p:animEffect>
                                    <p:set>
                                      <p:cBhvr>
                                        <p:cTn id="49" dur="1" fill="hold">
                                          <p:stCondLst>
                                            <p:cond delay="299"/>
                                          </p:stCondLst>
                                        </p:cTn>
                                        <p:tgtEl>
                                          <p:spTgt spid="474"/>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300"/>
                                        <p:tgtEl>
                                          <p:spTgt spid="478"/>
                                        </p:tgtEl>
                                      </p:cBhvr>
                                    </p:animEffect>
                                    <p:set>
                                      <p:cBhvr>
                                        <p:cTn id="52" dur="1" fill="hold">
                                          <p:stCondLst>
                                            <p:cond delay="299"/>
                                          </p:stCondLst>
                                        </p:cTn>
                                        <p:tgtEl>
                                          <p:spTgt spid="478"/>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300"/>
                                        <p:tgtEl>
                                          <p:spTgt spid="265"/>
                                        </p:tgtEl>
                                      </p:cBhvr>
                                    </p:animEffect>
                                    <p:set>
                                      <p:cBhvr>
                                        <p:cTn id="55" dur="1" fill="hold">
                                          <p:stCondLst>
                                            <p:cond delay="299"/>
                                          </p:stCondLst>
                                        </p:cTn>
                                        <p:tgtEl>
                                          <p:spTgt spid="265"/>
                                        </p:tgtEl>
                                        <p:attrNameLst>
                                          <p:attrName>style.visibility</p:attrName>
                                        </p:attrNameLst>
                                      </p:cBhvr>
                                      <p:to>
                                        <p:strVal val="hidden"/>
                                      </p:to>
                                    </p:set>
                                  </p:childTnLst>
                                </p:cTn>
                              </p:par>
                              <p:par>
                                <p:cTn id="56" presetID="22" presetClass="exit" presetSubtype="8" fill="hold" nodeType="withEffect">
                                  <p:stCondLst>
                                    <p:cond delay="0"/>
                                  </p:stCondLst>
                                  <p:childTnLst>
                                    <p:animEffect transition="out" filter="wipe(left)">
                                      <p:cBhvr>
                                        <p:cTn id="57" dur="300"/>
                                        <p:tgtEl>
                                          <p:spTgt spid="271"/>
                                        </p:tgtEl>
                                      </p:cBhvr>
                                    </p:animEffect>
                                    <p:set>
                                      <p:cBhvr>
                                        <p:cTn id="58" dur="1" fill="hold">
                                          <p:stCondLst>
                                            <p:cond delay="299"/>
                                          </p:stCondLst>
                                        </p:cTn>
                                        <p:tgtEl>
                                          <p:spTgt spid="271"/>
                                        </p:tgtEl>
                                        <p:attrNameLst>
                                          <p:attrName>style.visibility</p:attrName>
                                        </p:attrNameLst>
                                      </p:cBhvr>
                                      <p:to>
                                        <p:strVal val="hidden"/>
                                      </p:to>
                                    </p:set>
                                  </p:childTnLst>
                                </p:cTn>
                              </p:par>
                              <p:par>
                                <p:cTn id="59" presetID="22" presetClass="exit" presetSubtype="8" fill="hold" nodeType="withEffect">
                                  <p:stCondLst>
                                    <p:cond delay="0"/>
                                  </p:stCondLst>
                                  <p:childTnLst>
                                    <p:animEffect transition="out" filter="wipe(left)">
                                      <p:cBhvr>
                                        <p:cTn id="60" dur="300"/>
                                        <p:tgtEl>
                                          <p:spTgt spid="274"/>
                                        </p:tgtEl>
                                      </p:cBhvr>
                                    </p:animEffect>
                                    <p:set>
                                      <p:cBhvr>
                                        <p:cTn id="61" dur="1" fill="hold">
                                          <p:stCondLst>
                                            <p:cond delay="299"/>
                                          </p:stCondLst>
                                        </p:cTn>
                                        <p:tgtEl>
                                          <p:spTgt spid="274"/>
                                        </p:tgtEl>
                                        <p:attrNameLst>
                                          <p:attrName>style.visibility</p:attrName>
                                        </p:attrNameLst>
                                      </p:cBhvr>
                                      <p:to>
                                        <p:strVal val="hidden"/>
                                      </p:to>
                                    </p:set>
                                  </p:childTnLst>
                                </p:cTn>
                              </p:par>
                              <p:par>
                                <p:cTn id="62" presetID="22" presetClass="exit" presetSubtype="8" fill="hold" nodeType="withEffect">
                                  <p:stCondLst>
                                    <p:cond delay="0"/>
                                  </p:stCondLst>
                                  <p:childTnLst>
                                    <p:animEffect transition="out" filter="wipe(left)">
                                      <p:cBhvr>
                                        <p:cTn id="63" dur="300"/>
                                        <p:tgtEl>
                                          <p:spTgt spid="276"/>
                                        </p:tgtEl>
                                      </p:cBhvr>
                                    </p:animEffect>
                                    <p:set>
                                      <p:cBhvr>
                                        <p:cTn id="64" dur="1" fill="hold">
                                          <p:stCondLst>
                                            <p:cond delay="299"/>
                                          </p:stCondLst>
                                        </p:cTn>
                                        <p:tgtEl>
                                          <p:spTgt spid="276"/>
                                        </p:tgtEl>
                                        <p:attrNameLst>
                                          <p:attrName>style.visibility</p:attrName>
                                        </p:attrNameLst>
                                      </p:cBhvr>
                                      <p:to>
                                        <p:strVal val="hidden"/>
                                      </p:to>
                                    </p:set>
                                  </p:childTnLst>
                                </p:cTn>
                              </p:par>
                              <p:par>
                                <p:cTn id="65" presetID="22" presetClass="exit" presetSubtype="1" fill="hold" nodeType="withEffect">
                                  <p:stCondLst>
                                    <p:cond delay="0"/>
                                  </p:stCondLst>
                                  <p:childTnLst>
                                    <p:animEffect transition="out" filter="wipe(up)">
                                      <p:cBhvr>
                                        <p:cTn id="66" dur="300"/>
                                        <p:tgtEl>
                                          <p:spTgt spid="277"/>
                                        </p:tgtEl>
                                      </p:cBhvr>
                                    </p:animEffect>
                                    <p:set>
                                      <p:cBhvr>
                                        <p:cTn id="67" dur="1" fill="hold">
                                          <p:stCondLst>
                                            <p:cond delay="299"/>
                                          </p:stCondLst>
                                        </p:cTn>
                                        <p:tgtEl>
                                          <p:spTgt spid="277"/>
                                        </p:tgtEl>
                                        <p:attrNameLst>
                                          <p:attrName>style.visibility</p:attrName>
                                        </p:attrNameLst>
                                      </p:cBhvr>
                                      <p:to>
                                        <p:strVal val="hidden"/>
                                      </p:to>
                                    </p:set>
                                  </p:childTnLst>
                                </p:cTn>
                              </p:par>
                              <p:par>
                                <p:cTn id="68" presetID="10" presetClass="entr" presetSubtype="0" fill="hold" nodeType="withEffect">
                                  <p:stCondLst>
                                    <p:cond delay="100"/>
                                  </p:stCondLst>
                                  <p:childTnLst>
                                    <p:set>
                                      <p:cBhvr>
                                        <p:cTn id="69" dur="1" fill="hold">
                                          <p:stCondLst>
                                            <p:cond delay="0"/>
                                          </p:stCondLst>
                                        </p:cTn>
                                        <p:tgtEl>
                                          <p:spTgt spid="295"/>
                                        </p:tgtEl>
                                        <p:attrNameLst>
                                          <p:attrName>style.visibility</p:attrName>
                                        </p:attrNameLst>
                                      </p:cBhvr>
                                      <p:to>
                                        <p:strVal val="visible"/>
                                      </p:to>
                                    </p:set>
                                    <p:animEffect transition="in" filter="fade">
                                      <p:cBhvr>
                                        <p:cTn id="70" dur="750"/>
                                        <p:tgtEl>
                                          <p:spTgt spid="295"/>
                                        </p:tgtEl>
                                      </p:cBhvr>
                                    </p:animEffect>
                                  </p:childTnLst>
                                </p:cTn>
                              </p:par>
                              <p:par>
                                <p:cTn id="71" presetID="22" presetClass="entr" presetSubtype="4" fill="hold" nodeType="withEffect">
                                  <p:stCondLst>
                                    <p:cond delay="500"/>
                                  </p:stCondLst>
                                  <p:childTnLst>
                                    <p:set>
                                      <p:cBhvr>
                                        <p:cTn id="72" dur="1" fill="hold">
                                          <p:stCondLst>
                                            <p:cond delay="0"/>
                                          </p:stCondLst>
                                        </p:cTn>
                                        <p:tgtEl>
                                          <p:spTgt spid="275"/>
                                        </p:tgtEl>
                                        <p:attrNameLst>
                                          <p:attrName>style.visibility</p:attrName>
                                        </p:attrNameLst>
                                      </p:cBhvr>
                                      <p:to>
                                        <p:strVal val="visible"/>
                                      </p:to>
                                    </p:set>
                                    <p:animEffect transition="in" filter="wipe(down)">
                                      <p:cBhvr>
                                        <p:cTn id="73" dur="500"/>
                                        <p:tgtEl>
                                          <p:spTgt spid="275"/>
                                        </p:tgtEl>
                                      </p:cBhvr>
                                    </p:animEffect>
                                  </p:childTnLst>
                                </p:cTn>
                              </p:par>
                              <p:par>
                                <p:cTn id="74" presetID="22" presetClass="entr" presetSubtype="1" fill="hold" nodeType="withEffect">
                                  <p:stCondLst>
                                    <p:cond delay="300"/>
                                  </p:stCondLst>
                                  <p:childTnLst>
                                    <p:set>
                                      <p:cBhvr>
                                        <p:cTn id="75" dur="1" fill="hold">
                                          <p:stCondLst>
                                            <p:cond delay="0"/>
                                          </p:stCondLst>
                                        </p:cTn>
                                        <p:tgtEl>
                                          <p:spTgt spid="278"/>
                                        </p:tgtEl>
                                        <p:attrNameLst>
                                          <p:attrName>style.visibility</p:attrName>
                                        </p:attrNameLst>
                                      </p:cBhvr>
                                      <p:to>
                                        <p:strVal val="visible"/>
                                      </p:to>
                                    </p:set>
                                    <p:animEffect transition="in" filter="wipe(up)">
                                      <p:cBhvr>
                                        <p:cTn id="76" dur="500"/>
                                        <p:tgtEl>
                                          <p:spTgt spid="278"/>
                                        </p:tgtEl>
                                      </p:cBhvr>
                                    </p:animEffect>
                                  </p:childTnLst>
                                </p:cTn>
                              </p:par>
                              <p:par>
                                <p:cTn id="77" presetID="22" presetClass="entr" presetSubtype="1" fill="hold" nodeType="withEffect">
                                  <p:stCondLst>
                                    <p:cond delay="300"/>
                                  </p:stCondLst>
                                  <p:childTnLst>
                                    <p:set>
                                      <p:cBhvr>
                                        <p:cTn id="78" dur="1" fill="hold">
                                          <p:stCondLst>
                                            <p:cond delay="0"/>
                                          </p:stCondLst>
                                        </p:cTn>
                                        <p:tgtEl>
                                          <p:spTgt spid="279"/>
                                        </p:tgtEl>
                                        <p:attrNameLst>
                                          <p:attrName>style.visibility</p:attrName>
                                        </p:attrNameLst>
                                      </p:cBhvr>
                                      <p:to>
                                        <p:strVal val="visible"/>
                                      </p:to>
                                    </p:set>
                                    <p:animEffect transition="in" filter="wipe(up)">
                                      <p:cBhvr>
                                        <p:cTn id="79" dur="500"/>
                                        <p:tgtEl>
                                          <p:spTgt spid="279"/>
                                        </p:tgtEl>
                                      </p:cBhvr>
                                    </p:animEffect>
                                  </p:childTnLst>
                                </p:cTn>
                              </p:par>
                              <p:par>
                                <p:cTn id="80" presetID="22" presetClass="entr" presetSubtype="4" fill="hold" nodeType="withEffect">
                                  <p:stCondLst>
                                    <p:cond delay="500"/>
                                  </p:stCondLst>
                                  <p:childTnLst>
                                    <p:set>
                                      <p:cBhvr>
                                        <p:cTn id="81" dur="1" fill="hold">
                                          <p:stCondLst>
                                            <p:cond delay="0"/>
                                          </p:stCondLst>
                                        </p:cTn>
                                        <p:tgtEl>
                                          <p:spTgt spid="280"/>
                                        </p:tgtEl>
                                        <p:attrNameLst>
                                          <p:attrName>style.visibility</p:attrName>
                                        </p:attrNameLst>
                                      </p:cBhvr>
                                      <p:to>
                                        <p:strVal val="visible"/>
                                      </p:to>
                                    </p:set>
                                    <p:animEffect transition="in" filter="wipe(down)">
                                      <p:cBhvr>
                                        <p:cTn id="82" dur="500"/>
                                        <p:tgtEl>
                                          <p:spTgt spid="280"/>
                                        </p:tgtEl>
                                      </p:cBhvr>
                                    </p:animEffect>
                                  </p:childTnLst>
                                </p:cTn>
                              </p:par>
                              <p:par>
                                <p:cTn id="83" presetID="22" presetClass="entr" presetSubtype="8" fill="hold" nodeType="withEffect">
                                  <p:stCondLst>
                                    <p:cond delay="800"/>
                                  </p:stCondLst>
                                  <p:childTnLst>
                                    <p:set>
                                      <p:cBhvr>
                                        <p:cTn id="84" dur="1" fill="hold">
                                          <p:stCondLst>
                                            <p:cond delay="0"/>
                                          </p:stCondLst>
                                        </p:cTn>
                                        <p:tgtEl>
                                          <p:spTgt spid="281"/>
                                        </p:tgtEl>
                                        <p:attrNameLst>
                                          <p:attrName>style.visibility</p:attrName>
                                        </p:attrNameLst>
                                      </p:cBhvr>
                                      <p:to>
                                        <p:strVal val="visible"/>
                                      </p:to>
                                    </p:set>
                                    <p:animEffect transition="in" filter="wipe(left)">
                                      <p:cBhvr>
                                        <p:cTn id="85" dur="500"/>
                                        <p:tgtEl>
                                          <p:spTgt spid="281"/>
                                        </p:tgtEl>
                                      </p:cBhvr>
                                    </p:animEffect>
                                  </p:childTnLst>
                                </p:cTn>
                              </p:par>
                              <p:par>
                                <p:cTn id="86" presetID="22" presetClass="entr" presetSubtype="1" fill="hold" nodeType="withEffect">
                                  <p:stCondLst>
                                    <p:cond delay="300"/>
                                  </p:stCondLst>
                                  <p:childTnLst>
                                    <p:set>
                                      <p:cBhvr>
                                        <p:cTn id="87" dur="1" fill="hold">
                                          <p:stCondLst>
                                            <p:cond delay="0"/>
                                          </p:stCondLst>
                                        </p:cTn>
                                        <p:tgtEl>
                                          <p:spTgt spid="282"/>
                                        </p:tgtEl>
                                        <p:attrNameLst>
                                          <p:attrName>style.visibility</p:attrName>
                                        </p:attrNameLst>
                                      </p:cBhvr>
                                      <p:to>
                                        <p:strVal val="visible"/>
                                      </p:to>
                                    </p:set>
                                    <p:animEffect transition="in" filter="wipe(up)">
                                      <p:cBhvr>
                                        <p:cTn id="88" dur="500"/>
                                        <p:tgtEl>
                                          <p:spTgt spid="282"/>
                                        </p:tgtEl>
                                      </p:cBhvr>
                                    </p:animEffect>
                                  </p:childTnLst>
                                </p:cTn>
                              </p:par>
                              <p:par>
                                <p:cTn id="89" presetID="22" presetClass="entr" presetSubtype="1" fill="hold" nodeType="withEffect">
                                  <p:stCondLst>
                                    <p:cond delay="300"/>
                                  </p:stCondLst>
                                  <p:childTnLst>
                                    <p:set>
                                      <p:cBhvr>
                                        <p:cTn id="90" dur="1" fill="hold">
                                          <p:stCondLst>
                                            <p:cond delay="0"/>
                                          </p:stCondLst>
                                        </p:cTn>
                                        <p:tgtEl>
                                          <p:spTgt spid="283"/>
                                        </p:tgtEl>
                                        <p:attrNameLst>
                                          <p:attrName>style.visibility</p:attrName>
                                        </p:attrNameLst>
                                      </p:cBhvr>
                                      <p:to>
                                        <p:strVal val="visible"/>
                                      </p:to>
                                    </p:set>
                                    <p:animEffect transition="in" filter="wipe(up)">
                                      <p:cBhvr>
                                        <p:cTn id="91" dur="500"/>
                                        <p:tgtEl>
                                          <p:spTgt spid="283"/>
                                        </p:tgtEl>
                                      </p:cBhvr>
                                    </p:animEffect>
                                  </p:childTnLst>
                                </p:cTn>
                              </p:par>
                              <p:par>
                                <p:cTn id="92" presetID="22" presetClass="entr" presetSubtype="8" fill="hold" nodeType="withEffect">
                                  <p:stCondLst>
                                    <p:cond delay="800"/>
                                  </p:stCondLst>
                                  <p:childTnLst>
                                    <p:set>
                                      <p:cBhvr>
                                        <p:cTn id="93" dur="1" fill="hold">
                                          <p:stCondLst>
                                            <p:cond delay="0"/>
                                          </p:stCondLst>
                                        </p:cTn>
                                        <p:tgtEl>
                                          <p:spTgt spid="284"/>
                                        </p:tgtEl>
                                        <p:attrNameLst>
                                          <p:attrName>style.visibility</p:attrName>
                                        </p:attrNameLst>
                                      </p:cBhvr>
                                      <p:to>
                                        <p:strVal val="visible"/>
                                      </p:to>
                                    </p:set>
                                    <p:animEffect transition="in" filter="wipe(left)">
                                      <p:cBhvr>
                                        <p:cTn id="94" dur="500"/>
                                        <p:tgtEl>
                                          <p:spTgt spid="284"/>
                                        </p:tgtEl>
                                      </p:cBhvr>
                                    </p:animEffect>
                                  </p:childTnLst>
                                </p:cTn>
                              </p:par>
                              <p:par>
                                <p:cTn id="95" presetID="22" presetClass="entr" presetSubtype="8" fill="hold" nodeType="withEffect">
                                  <p:stCondLst>
                                    <p:cond delay="300"/>
                                  </p:stCondLst>
                                  <p:childTnLst>
                                    <p:set>
                                      <p:cBhvr>
                                        <p:cTn id="96" dur="1" fill="hold">
                                          <p:stCondLst>
                                            <p:cond delay="0"/>
                                          </p:stCondLst>
                                        </p:cTn>
                                        <p:tgtEl>
                                          <p:spTgt spid="285"/>
                                        </p:tgtEl>
                                        <p:attrNameLst>
                                          <p:attrName>style.visibility</p:attrName>
                                        </p:attrNameLst>
                                      </p:cBhvr>
                                      <p:to>
                                        <p:strVal val="visible"/>
                                      </p:to>
                                    </p:set>
                                    <p:animEffect transition="in" filter="wipe(left)">
                                      <p:cBhvr>
                                        <p:cTn id="97" dur="500"/>
                                        <p:tgtEl>
                                          <p:spTgt spid="285"/>
                                        </p:tgtEl>
                                      </p:cBhvr>
                                    </p:animEffect>
                                  </p:childTnLst>
                                </p:cTn>
                              </p:par>
                              <p:par>
                                <p:cTn id="98" presetID="22" presetClass="entr" presetSubtype="4" fill="hold" nodeType="withEffect">
                                  <p:stCondLst>
                                    <p:cond delay="1000"/>
                                  </p:stCondLst>
                                  <p:childTnLst>
                                    <p:set>
                                      <p:cBhvr>
                                        <p:cTn id="99" dur="1" fill="hold">
                                          <p:stCondLst>
                                            <p:cond delay="0"/>
                                          </p:stCondLst>
                                        </p:cTn>
                                        <p:tgtEl>
                                          <p:spTgt spid="286"/>
                                        </p:tgtEl>
                                        <p:attrNameLst>
                                          <p:attrName>style.visibility</p:attrName>
                                        </p:attrNameLst>
                                      </p:cBhvr>
                                      <p:to>
                                        <p:strVal val="visible"/>
                                      </p:to>
                                    </p:set>
                                    <p:animEffect transition="in" filter="wipe(down)">
                                      <p:cBhvr>
                                        <p:cTn id="100" dur="500"/>
                                        <p:tgtEl>
                                          <p:spTgt spid="286"/>
                                        </p:tgtEl>
                                      </p:cBhvr>
                                    </p:animEffect>
                                  </p:childTnLst>
                                </p:cTn>
                              </p:par>
                              <p:par>
                                <p:cTn id="101" presetID="22" presetClass="entr" presetSubtype="2" fill="hold" nodeType="withEffect">
                                  <p:stCondLst>
                                    <p:cond delay="600"/>
                                  </p:stCondLst>
                                  <p:childTnLst>
                                    <p:set>
                                      <p:cBhvr>
                                        <p:cTn id="102" dur="1" fill="hold">
                                          <p:stCondLst>
                                            <p:cond delay="0"/>
                                          </p:stCondLst>
                                        </p:cTn>
                                        <p:tgtEl>
                                          <p:spTgt spid="287"/>
                                        </p:tgtEl>
                                        <p:attrNameLst>
                                          <p:attrName>style.visibility</p:attrName>
                                        </p:attrNameLst>
                                      </p:cBhvr>
                                      <p:to>
                                        <p:strVal val="visible"/>
                                      </p:to>
                                    </p:set>
                                    <p:animEffect transition="in" filter="wipe(right)">
                                      <p:cBhvr>
                                        <p:cTn id="103" dur="500"/>
                                        <p:tgtEl>
                                          <p:spTgt spid="287"/>
                                        </p:tgtEl>
                                      </p:cBhvr>
                                    </p:animEffect>
                                  </p:childTnLst>
                                </p:cTn>
                              </p:par>
                              <p:par>
                                <p:cTn id="104" presetID="22" presetClass="entr" presetSubtype="2" fill="hold" nodeType="withEffect">
                                  <p:stCondLst>
                                    <p:cond delay="300"/>
                                  </p:stCondLst>
                                  <p:childTnLst>
                                    <p:set>
                                      <p:cBhvr>
                                        <p:cTn id="105" dur="1" fill="hold">
                                          <p:stCondLst>
                                            <p:cond delay="0"/>
                                          </p:stCondLst>
                                        </p:cTn>
                                        <p:tgtEl>
                                          <p:spTgt spid="288"/>
                                        </p:tgtEl>
                                        <p:attrNameLst>
                                          <p:attrName>style.visibility</p:attrName>
                                        </p:attrNameLst>
                                      </p:cBhvr>
                                      <p:to>
                                        <p:strVal val="visible"/>
                                      </p:to>
                                    </p:set>
                                    <p:animEffect transition="in" filter="wipe(right)">
                                      <p:cBhvr>
                                        <p:cTn id="106" dur="500"/>
                                        <p:tgtEl>
                                          <p:spTgt spid="288"/>
                                        </p:tgtEl>
                                      </p:cBhvr>
                                    </p:animEffect>
                                  </p:childTnLst>
                                </p:cTn>
                              </p:par>
                              <p:par>
                                <p:cTn id="107" presetID="22" presetClass="entr" presetSubtype="1" fill="hold" nodeType="withEffect">
                                  <p:stCondLst>
                                    <p:cond delay="300"/>
                                  </p:stCondLst>
                                  <p:childTnLst>
                                    <p:set>
                                      <p:cBhvr>
                                        <p:cTn id="108" dur="1" fill="hold">
                                          <p:stCondLst>
                                            <p:cond delay="0"/>
                                          </p:stCondLst>
                                        </p:cTn>
                                        <p:tgtEl>
                                          <p:spTgt spid="289"/>
                                        </p:tgtEl>
                                        <p:attrNameLst>
                                          <p:attrName>style.visibility</p:attrName>
                                        </p:attrNameLst>
                                      </p:cBhvr>
                                      <p:to>
                                        <p:strVal val="visible"/>
                                      </p:to>
                                    </p:set>
                                    <p:animEffect transition="in" filter="wipe(up)">
                                      <p:cBhvr>
                                        <p:cTn id="109" dur="500"/>
                                        <p:tgtEl>
                                          <p:spTgt spid="289"/>
                                        </p:tgtEl>
                                      </p:cBhvr>
                                    </p:animEffect>
                                  </p:childTnLst>
                                </p:cTn>
                              </p:par>
                              <p:par>
                                <p:cTn id="110" presetID="22" presetClass="entr" presetSubtype="8" fill="hold" nodeType="withEffect">
                                  <p:stCondLst>
                                    <p:cond delay="300"/>
                                  </p:stCondLst>
                                  <p:childTnLst>
                                    <p:set>
                                      <p:cBhvr>
                                        <p:cTn id="111" dur="1" fill="hold">
                                          <p:stCondLst>
                                            <p:cond delay="0"/>
                                          </p:stCondLst>
                                        </p:cTn>
                                        <p:tgtEl>
                                          <p:spTgt spid="290"/>
                                        </p:tgtEl>
                                        <p:attrNameLst>
                                          <p:attrName>style.visibility</p:attrName>
                                        </p:attrNameLst>
                                      </p:cBhvr>
                                      <p:to>
                                        <p:strVal val="visible"/>
                                      </p:to>
                                    </p:set>
                                    <p:animEffect transition="in" filter="wipe(left)">
                                      <p:cBhvr>
                                        <p:cTn id="112" dur="500"/>
                                        <p:tgtEl>
                                          <p:spTgt spid="290"/>
                                        </p:tgtEl>
                                      </p:cBhvr>
                                    </p:animEffect>
                                  </p:childTnLst>
                                </p:cTn>
                              </p:par>
                              <p:par>
                                <p:cTn id="113" presetID="22" presetClass="entr" presetSubtype="8" fill="hold" nodeType="withEffect">
                                  <p:stCondLst>
                                    <p:cond delay="1200"/>
                                  </p:stCondLst>
                                  <p:childTnLst>
                                    <p:set>
                                      <p:cBhvr>
                                        <p:cTn id="114" dur="1" fill="hold">
                                          <p:stCondLst>
                                            <p:cond delay="0"/>
                                          </p:stCondLst>
                                        </p:cTn>
                                        <p:tgtEl>
                                          <p:spTgt spid="291"/>
                                        </p:tgtEl>
                                        <p:attrNameLst>
                                          <p:attrName>style.visibility</p:attrName>
                                        </p:attrNameLst>
                                      </p:cBhvr>
                                      <p:to>
                                        <p:strVal val="visible"/>
                                      </p:to>
                                    </p:set>
                                    <p:animEffect transition="in" filter="wipe(left)">
                                      <p:cBhvr>
                                        <p:cTn id="115" dur="500"/>
                                        <p:tgtEl>
                                          <p:spTgt spid="291"/>
                                        </p:tgtEl>
                                      </p:cBhvr>
                                    </p:animEffect>
                                  </p:childTnLst>
                                </p:cTn>
                              </p:par>
                              <p:par>
                                <p:cTn id="116" presetID="22" presetClass="entr" presetSubtype="4" fill="hold" nodeType="withEffect">
                                  <p:stCondLst>
                                    <p:cond delay="300"/>
                                  </p:stCondLst>
                                  <p:childTnLst>
                                    <p:set>
                                      <p:cBhvr>
                                        <p:cTn id="117" dur="1" fill="hold">
                                          <p:stCondLst>
                                            <p:cond delay="0"/>
                                          </p:stCondLst>
                                        </p:cTn>
                                        <p:tgtEl>
                                          <p:spTgt spid="292"/>
                                        </p:tgtEl>
                                        <p:attrNameLst>
                                          <p:attrName>style.visibility</p:attrName>
                                        </p:attrNameLst>
                                      </p:cBhvr>
                                      <p:to>
                                        <p:strVal val="visible"/>
                                      </p:to>
                                    </p:set>
                                    <p:animEffect transition="in" filter="wipe(down)">
                                      <p:cBhvr>
                                        <p:cTn id="118" dur="500"/>
                                        <p:tgtEl>
                                          <p:spTgt spid="292"/>
                                        </p:tgtEl>
                                      </p:cBhvr>
                                    </p:animEffect>
                                  </p:childTnLst>
                                </p:cTn>
                              </p:par>
                              <p:par>
                                <p:cTn id="119" presetID="22" presetClass="entr" presetSubtype="2" fill="hold" nodeType="withEffect">
                                  <p:stCondLst>
                                    <p:cond delay="1000"/>
                                  </p:stCondLst>
                                  <p:childTnLst>
                                    <p:set>
                                      <p:cBhvr>
                                        <p:cTn id="120" dur="1" fill="hold">
                                          <p:stCondLst>
                                            <p:cond delay="0"/>
                                          </p:stCondLst>
                                        </p:cTn>
                                        <p:tgtEl>
                                          <p:spTgt spid="293"/>
                                        </p:tgtEl>
                                        <p:attrNameLst>
                                          <p:attrName>style.visibility</p:attrName>
                                        </p:attrNameLst>
                                      </p:cBhvr>
                                      <p:to>
                                        <p:strVal val="visible"/>
                                      </p:to>
                                    </p:set>
                                    <p:animEffect transition="in" filter="wipe(right)">
                                      <p:cBhvr>
                                        <p:cTn id="121" dur="500"/>
                                        <p:tgtEl>
                                          <p:spTgt spid="293"/>
                                        </p:tgtEl>
                                      </p:cBhvr>
                                    </p:animEffect>
                                  </p:childTnLst>
                                </p:cTn>
                              </p:par>
                              <p:par>
                                <p:cTn id="122" presetID="22" presetClass="entr" presetSubtype="2" fill="hold" nodeType="withEffect">
                                  <p:stCondLst>
                                    <p:cond delay="300"/>
                                  </p:stCondLst>
                                  <p:childTnLst>
                                    <p:set>
                                      <p:cBhvr>
                                        <p:cTn id="123" dur="1" fill="hold">
                                          <p:stCondLst>
                                            <p:cond delay="0"/>
                                          </p:stCondLst>
                                        </p:cTn>
                                        <p:tgtEl>
                                          <p:spTgt spid="294"/>
                                        </p:tgtEl>
                                        <p:attrNameLst>
                                          <p:attrName>style.visibility</p:attrName>
                                        </p:attrNameLst>
                                      </p:cBhvr>
                                      <p:to>
                                        <p:strVal val="visible"/>
                                      </p:to>
                                    </p:set>
                                    <p:animEffect transition="in" filter="wipe(right)">
                                      <p:cBhvr>
                                        <p:cTn id="124" dur="500"/>
                                        <p:tgtEl>
                                          <p:spTgt spid="294"/>
                                        </p:tgtEl>
                                      </p:cBhvr>
                                    </p:animEffect>
                                  </p:childTnLst>
                                </p:cTn>
                              </p:par>
                              <p:par>
                                <p:cTn id="125" presetID="22" presetClass="entr" presetSubtype="4" fill="hold" nodeType="withEffect">
                                  <p:stCondLst>
                                    <p:cond delay="800"/>
                                  </p:stCondLst>
                                  <p:childTnLst>
                                    <p:set>
                                      <p:cBhvr>
                                        <p:cTn id="126" dur="1" fill="hold">
                                          <p:stCondLst>
                                            <p:cond delay="0"/>
                                          </p:stCondLst>
                                        </p:cTn>
                                        <p:tgtEl>
                                          <p:spTgt spid="298"/>
                                        </p:tgtEl>
                                        <p:attrNameLst>
                                          <p:attrName>style.visibility</p:attrName>
                                        </p:attrNameLst>
                                      </p:cBhvr>
                                      <p:to>
                                        <p:strVal val="visible"/>
                                      </p:to>
                                    </p:set>
                                    <p:animEffect transition="in" filter="wipe(down)">
                                      <p:cBhvr>
                                        <p:cTn id="127" dur="500"/>
                                        <p:tgtEl>
                                          <p:spTgt spid="298"/>
                                        </p:tgtEl>
                                      </p:cBhvr>
                                    </p:animEffect>
                                  </p:childTnLst>
                                </p:cTn>
                              </p:par>
                              <p:par>
                                <p:cTn id="128" presetID="2" presetClass="entr" presetSubtype="1" decel="100000" fill="hold" grpId="0" nodeType="withEffect">
                                  <p:stCondLst>
                                    <p:cond delay="0"/>
                                  </p:stCondLst>
                                  <p:childTnLst>
                                    <p:set>
                                      <p:cBhvr>
                                        <p:cTn id="129" dur="1" fill="hold">
                                          <p:stCondLst>
                                            <p:cond delay="0"/>
                                          </p:stCondLst>
                                        </p:cTn>
                                        <p:tgtEl>
                                          <p:spTgt spid="535"/>
                                        </p:tgtEl>
                                        <p:attrNameLst>
                                          <p:attrName>style.visibility</p:attrName>
                                        </p:attrNameLst>
                                      </p:cBhvr>
                                      <p:to>
                                        <p:strVal val="visible"/>
                                      </p:to>
                                    </p:set>
                                    <p:anim calcmode="lin" valueType="num">
                                      <p:cBhvr additive="base">
                                        <p:cTn id="130" dur="700" fill="hold"/>
                                        <p:tgtEl>
                                          <p:spTgt spid="535"/>
                                        </p:tgtEl>
                                        <p:attrNameLst>
                                          <p:attrName>ppt_x</p:attrName>
                                        </p:attrNameLst>
                                      </p:cBhvr>
                                      <p:tavLst>
                                        <p:tav tm="0">
                                          <p:val>
                                            <p:strVal val="#ppt_x"/>
                                          </p:val>
                                        </p:tav>
                                        <p:tav tm="100000">
                                          <p:val>
                                            <p:strVal val="#ppt_x"/>
                                          </p:val>
                                        </p:tav>
                                      </p:tavLst>
                                    </p:anim>
                                    <p:anim calcmode="lin" valueType="num">
                                      <p:cBhvr additive="base">
                                        <p:cTn id="131" dur="700" fill="hold"/>
                                        <p:tgtEl>
                                          <p:spTgt spid="5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5" y="3787566"/>
            <a:ext cx="3227129" cy="892854"/>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tx2"/>
                </a:solidFill>
                <a:latin typeface="Segoe UI Semilight"/>
                <a:cs typeface="Segoe UI"/>
              </a:rPr>
              <a:t>Broad coverage within Azure and beyond</a:t>
            </a:r>
          </a:p>
        </p:txBody>
      </p:sp>
      <p:sp>
        <p:nvSpPr>
          <p:cNvPr id="10" name="TextBox 9"/>
          <p:cNvSpPr txBox="1"/>
          <p:nvPr/>
        </p:nvSpPr>
        <p:spPr>
          <a:xfrm>
            <a:off x="596789" y="3787565"/>
            <a:ext cx="3227129" cy="892854"/>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tx2"/>
                </a:solidFill>
                <a:latin typeface="Segoe UI Semilight"/>
                <a:cs typeface="Segoe UI"/>
              </a:rPr>
              <a:t>Fully-managed </a:t>
            </a:r>
            <a:br>
              <a:rPr lang="en-US" sz="2157" kern="0" dirty="0">
                <a:solidFill>
                  <a:schemeClr val="tx2"/>
                </a:solidFill>
                <a:latin typeface="Segoe UI Semilight"/>
                <a:cs typeface="Segoe UI"/>
              </a:rPr>
            </a:br>
            <a:r>
              <a:rPr lang="en-US" sz="2157" kern="0" dirty="0">
                <a:solidFill>
                  <a:schemeClr val="tx2"/>
                </a:solidFill>
                <a:latin typeface="Segoe UI Semilight"/>
                <a:cs typeface="Segoe UI"/>
              </a:rPr>
              <a:t>event routing</a:t>
            </a:r>
          </a:p>
        </p:txBody>
      </p:sp>
      <p:sp>
        <p:nvSpPr>
          <p:cNvPr id="7" name="TextBox 6"/>
          <p:cNvSpPr txBox="1"/>
          <p:nvPr/>
        </p:nvSpPr>
        <p:spPr>
          <a:xfrm>
            <a:off x="4482437" y="3787566"/>
            <a:ext cx="3227129" cy="892854"/>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tx2"/>
                </a:soli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8" y="5490756"/>
            <a:ext cx="11654187" cy="781983"/>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32">
              <a:spcBef>
                <a:spcPts val="0"/>
              </a:spcBef>
              <a:defRPr/>
            </a:pPr>
            <a:r>
              <a:rPr lang="en-US" sz="4313" spc="-99">
                <a:gradFill>
                  <a:gsLst>
                    <a:gs pos="92135">
                      <a:srgbClr val="0078D7"/>
                    </a:gs>
                    <a:gs pos="84831">
                      <a:srgbClr val="0078D7"/>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1" cy="1792851"/>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5" y="1815453"/>
            <a:ext cx="1792851" cy="1792851"/>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1" cy="1792851"/>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36571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5" y="3787566"/>
            <a:ext cx="3227129" cy="892854"/>
          </a:xfrm>
          <a:prstGeom prst="rect">
            <a:avLst/>
          </a:prstGeom>
          <a:noFill/>
        </p:spPr>
        <p:txBody>
          <a:bodyPr wrap="square" lIns="91415" tIns="146263" rIns="182828" bIns="146263" rtlCol="0">
            <a:spAutoFit/>
          </a:bodyPr>
          <a:lstStyle/>
          <a:p>
            <a:pPr algn="ctr" defTabSz="1218671">
              <a:lnSpc>
                <a:spcPct val="90000"/>
              </a:lnSpc>
              <a:spcAft>
                <a:spcPts val="1200"/>
              </a:spcAft>
              <a:defRPr/>
            </a:pPr>
            <a:r>
              <a:rPr lang="en-US" sz="2157" kern="0" dirty="0">
                <a:solidFill>
                  <a:schemeClr val="tx2"/>
                </a:solidFill>
                <a:latin typeface="Segoe UI Semilight"/>
                <a:cs typeface="Segoe UI"/>
              </a:rPr>
              <a:t>Unlock new scenarios </a:t>
            </a:r>
            <a:br>
              <a:rPr lang="en-US" sz="2157" kern="0" dirty="0">
                <a:solidFill>
                  <a:schemeClr val="tx2"/>
                </a:solidFill>
                <a:latin typeface="Segoe UI Semilight"/>
                <a:cs typeface="Segoe UI"/>
              </a:rPr>
            </a:br>
            <a:r>
              <a:rPr lang="en-US" sz="2157" kern="0" dirty="0">
                <a:solidFill>
                  <a:schemeClr val="tx2"/>
                </a:solidFill>
                <a:latin typeface="Segoe UI Semilight"/>
                <a:cs typeface="Segoe UI"/>
              </a:rPr>
              <a:t>for your apps</a:t>
            </a:r>
          </a:p>
        </p:txBody>
      </p:sp>
      <p:sp>
        <p:nvSpPr>
          <p:cNvPr id="10" name="TextBox 9"/>
          <p:cNvSpPr txBox="1"/>
          <p:nvPr/>
        </p:nvSpPr>
        <p:spPr>
          <a:xfrm>
            <a:off x="596789" y="3787566"/>
            <a:ext cx="3227129" cy="892854"/>
          </a:xfrm>
          <a:prstGeom prst="rect">
            <a:avLst/>
          </a:prstGeom>
          <a:noFill/>
        </p:spPr>
        <p:txBody>
          <a:bodyPr wrap="square" lIns="91415" tIns="146263" rIns="182828" bIns="146263" rtlCol="0">
            <a:spAutoFit/>
          </a:bodyPr>
          <a:lstStyle/>
          <a:p>
            <a:pPr algn="ctr" defTabSz="1218671">
              <a:lnSpc>
                <a:spcPct val="90000"/>
              </a:lnSpc>
              <a:spcAft>
                <a:spcPts val="1200"/>
              </a:spcAft>
              <a:defRPr/>
            </a:pPr>
            <a:r>
              <a:rPr lang="en-US" sz="2157" kern="0" dirty="0">
                <a:solidFill>
                  <a:schemeClr val="tx2"/>
                </a:solidFill>
                <a:latin typeface="Segoe UI Semilight"/>
                <a:cs typeface="Segoe UI"/>
              </a:rPr>
              <a:t>Focus on innovation </a:t>
            </a:r>
            <a:br>
              <a:rPr lang="en-US" sz="2157" kern="0" dirty="0">
                <a:solidFill>
                  <a:schemeClr val="tx2"/>
                </a:solidFill>
                <a:latin typeface="Segoe UI Semilight"/>
                <a:cs typeface="Segoe UI"/>
              </a:rPr>
            </a:br>
            <a:r>
              <a:rPr lang="en-US" sz="2157" kern="0" dirty="0">
                <a:solidFill>
                  <a:schemeClr val="tx2"/>
                </a:solidFill>
                <a:latin typeface="Segoe UI Semilight"/>
                <a:cs typeface="Segoe UI"/>
              </a:rPr>
              <a:t>and pay per event</a:t>
            </a:r>
          </a:p>
        </p:txBody>
      </p:sp>
      <p:sp>
        <p:nvSpPr>
          <p:cNvPr id="7" name="TextBox 6"/>
          <p:cNvSpPr txBox="1"/>
          <p:nvPr/>
        </p:nvSpPr>
        <p:spPr>
          <a:xfrm>
            <a:off x="4213530" y="3787566"/>
            <a:ext cx="3764943" cy="892854"/>
          </a:xfrm>
          <a:prstGeom prst="rect">
            <a:avLst/>
          </a:prstGeom>
          <a:noFill/>
        </p:spPr>
        <p:txBody>
          <a:bodyPr wrap="square" lIns="91415" tIns="146263" rIns="182828" bIns="146263" rtlCol="0">
            <a:spAutoFit/>
          </a:bodyPr>
          <a:lstStyle/>
          <a:p>
            <a:pPr algn="ctr" defTabSz="1218671">
              <a:lnSpc>
                <a:spcPct val="90000"/>
              </a:lnSpc>
              <a:spcAft>
                <a:spcPts val="1200"/>
              </a:spcAft>
              <a:defRPr/>
            </a:pPr>
            <a:r>
              <a:rPr lang="en-US" sz="2157" kern="0" dirty="0">
                <a:solidFill>
                  <a:schemeClr val="tx2"/>
                </a:soli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8" y="5490756"/>
            <a:ext cx="11654187" cy="781983"/>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332">
              <a:spcBef>
                <a:spcPts val="0"/>
              </a:spcBef>
              <a:defRPr/>
            </a:pPr>
            <a:r>
              <a:rPr lang="en-US" sz="4313" spc="-99">
                <a:gradFill>
                  <a:gsLst>
                    <a:gs pos="92135">
                      <a:srgbClr val="0078D7"/>
                    </a:gs>
                    <a:gs pos="84831">
                      <a:srgbClr val="0078D7"/>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5" y="1815453"/>
            <a:ext cx="1792851" cy="1792851"/>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1" cy="1792851"/>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1800">
                <a:solidFill>
                  <a:srgbClr val="353535"/>
                </a:solidFill>
                <a:latin typeface="Segoe UI Semilight"/>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1" cy="1792851"/>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180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92606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E2C0-3645-4BF5-8AAD-1FC9E3888F88}"/>
              </a:ext>
            </a:extLst>
          </p:cNvPr>
          <p:cNvSpPr>
            <a:spLocks noGrp="1"/>
          </p:cNvSpPr>
          <p:nvPr>
            <p:ph type="title"/>
          </p:nvPr>
        </p:nvSpPr>
        <p:spPr/>
        <p:txBody>
          <a:bodyPr>
            <a:normAutofit fontScale="90000"/>
          </a:bodyPr>
          <a:lstStyle/>
          <a:p>
            <a:r>
              <a:rPr lang="en-US" dirty="0"/>
              <a:t>But Wait … What About?</a:t>
            </a:r>
            <a:br>
              <a:rPr lang="en-US" dirty="0"/>
            </a:br>
            <a:endParaRPr lang="en-US" dirty="0"/>
          </a:p>
        </p:txBody>
      </p:sp>
      <p:graphicFrame>
        <p:nvGraphicFramePr>
          <p:cNvPr id="3" name="Diagram 2">
            <a:extLst>
              <a:ext uri="{FF2B5EF4-FFF2-40B4-BE49-F238E27FC236}">
                <a16:creationId xmlns:a16="http://schemas.microsoft.com/office/drawing/2014/main" id="{7D85B5B0-F1DB-4198-828C-C06EB6AD2992}"/>
              </a:ext>
            </a:extLst>
          </p:cNvPr>
          <p:cNvGraphicFramePr/>
          <p:nvPr>
            <p:extLst/>
          </p:nvPr>
        </p:nvGraphicFramePr>
        <p:xfrm>
          <a:off x="941559" y="1113237"/>
          <a:ext cx="10308885" cy="485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17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E2C0-3645-4BF5-8AAD-1FC9E3888F88}"/>
              </a:ext>
            </a:extLst>
          </p:cNvPr>
          <p:cNvSpPr>
            <a:spLocks noGrp="1"/>
          </p:cNvSpPr>
          <p:nvPr>
            <p:ph type="title"/>
          </p:nvPr>
        </p:nvSpPr>
        <p:spPr/>
        <p:txBody>
          <a:bodyPr>
            <a:normAutofit fontScale="90000"/>
          </a:bodyPr>
          <a:lstStyle/>
          <a:p>
            <a:r>
              <a:rPr lang="en-US" dirty="0"/>
              <a:t>But Wait … What About?</a:t>
            </a:r>
            <a:br>
              <a:rPr lang="en-US" dirty="0"/>
            </a:br>
            <a:endParaRPr lang="en-US" dirty="0"/>
          </a:p>
        </p:txBody>
      </p:sp>
      <p:graphicFrame>
        <p:nvGraphicFramePr>
          <p:cNvPr id="3" name="Diagram 2">
            <a:extLst>
              <a:ext uri="{FF2B5EF4-FFF2-40B4-BE49-F238E27FC236}">
                <a16:creationId xmlns:a16="http://schemas.microsoft.com/office/drawing/2014/main" id="{7D85B5B0-F1DB-4198-828C-C06EB6AD2992}"/>
              </a:ext>
            </a:extLst>
          </p:cNvPr>
          <p:cNvGraphicFramePr/>
          <p:nvPr>
            <p:extLst/>
          </p:nvPr>
        </p:nvGraphicFramePr>
        <p:xfrm>
          <a:off x="941559" y="1113237"/>
          <a:ext cx="10308885" cy="485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70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E2C0-3645-4BF5-8AAD-1FC9E3888F88}"/>
              </a:ext>
            </a:extLst>
          </p:cNvPr>
          <p:cNvSpPr>
            <a:spLocks noGrp="1"/>
          </p:cNvSpPr>
          <p:nvPr>
            <p:ph type="title"/>
          </p:nvPr>
        </p:nvSpPr>
        <p:spPr/>
        <p:txBody>
          <a:bodyPr>
            <a:normAutofit fontScale="90000"/>
          </a:bodyPr>
          <a:lstStyle/>
          <a:p>
            <a:r>
              <a:rPr lang="en-US" dirty="0"/>
              <a:t>But Wait … What About?</a:t>
            </a:r>
            <a:br>
              <a:rPr lang="en-US" dirty="0"/>
            </a:br>
            <a:endParaRPr lang="en-US" dirty="0"/>
          </a:p>
        </p:txBody>
      </p:sp>
      <p:graphicFrame>
        <p:nvGraphicFramePr>
          <p:cNvPr id="3" name="Diagram 2">
            <a:extLst>
              <a:ext uri="{FF2B5EF4-FFF2-40B4-BE49-F238E27FC236}">
                <a16:creationId xmlns:a16="http://schemas.microsoft.com/office/drawing/2014/main" id="{7D85B5B0-F1DB-4198-828C-C06EB6AD2992}"/>
              </a:ext>
            </a:extLst>
          </p:cNvPr>
          <p:cNvGraphicFramePr/>
          <p:nvPr>
            <p:extLst/>
          </p:nvPr>
        </p:nvGraphicFramePr>
        <p:xfrm>
          <a:off x="941559" y="1113237"/>
          <a:ext cx="10308885" cy="4855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54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p:txBody>
          <a:bodyPr>
            <a:normAutofit/>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9"/>
            <a:ext cx="383669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205">
              <a:lnSpc>
                <a:spcPct val="90000"/>
              </a:lnSpc>
              <a:defRPr/>
            </a:pPr>
            <a:r>
              <a:rPr lang="en-US" sz="2353" dirty="0">
                <a:gradFill>
                  <a:gsLst>
                    <a:gs pos="12360">
                      <a:srgbClr val="FFFFFF"/>
                    </a:gs>
                    <a:gs pos="51000">
                      <a:srgbClr val="FFFFFF"/>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9"/>
            <a:ext cx="383669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205">
              <a:lnSpc>
                <a:spcPct val="90000"/>
              </a:lnSpc>
              <a:defRPr/>
            </a:pPr>
            <a:r>
              <a:rPr lang="en-US" sz="2353">
                <a:gradFill>
                  <a:gsLst>
                    <a:gs pos="12360">
                      <a:srgbClr val="FFFFFF"/>
                    </a:gs>
                    <a:gs pos="51000">
                      <a:srgbClr val="FFFFFF"/>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9" y="1546529"/>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205">
              <a:lnSpc>
                <a:spcPct val="90000"/>
              </a:lnSpc>
              <a:defRPr/>
            </a:pPr>
            <a:r>
              <a:rPr lang="en-US" sz="2353" dirty="0">
                <a:gradFill>
                  <a:gsLst>
                    <a:gs pos="12360">
                      <a:srgbClr val="FFFFFF"/>
                    </a:gs>
                    <a:gs pos="51000">
                      <a:srgbClr val="FFFFFF"/>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3" y="2263662"/>
            <a:ext cx="3836699" cy="3806925"/>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771072"/>
              </a:xfrm>
              <a:prstGeom prst="rect">
                <a:avLst/>
              </a:prstGeom>
              <a:noFill/>
            </p:spPr>
            <p:txBody>
              <a:bodyPr wrap="square" lIns="179285" tIns="143428" rIns="179285" bIns="143428" rtlCol="0">
                <a:spAutoFit/>
              </a:bodyPr>
              <a:lstStyle/>
              <a:p>
                <a:pPr defTabSz="914205">
                  <a:lnSpc>
                    <a:spcPct val="90000"/>
                  </a:lnSpc>
                  <a:defRPr/>
                </a:pPr>
                <a:r>
                  <a:rPr lang="en-US" sz="1800" dirty="0">
                    <a:solidFill>
                      <a:schemeClr val="tx2"/>
                    </a:solidFill>
                    <a:latin typeface="Segoe UI Semilight"/>
                    <a:cs typeface="Segoe UI" panose="020B0502040204020203" pitchFamily="34" charset="0"/>
                  </a:rPr>
                  <a:t>Instantly trigger a serverless function to run analysis when a new file is added to a blob storage container.</a:t>
                </a:r>
              </a:p>
              <a:p>
                <a:pPr defTabSz="914205">
                  <a:lnSpc>
                    <a:spcPct val="90000"/>
                  </a:lnSpc>
                  <a:defRPr/>
                </a:pPr>
                <a:endParaRPr lang="en-US" sz="1800" dirty="0">
                  <a:solidFill>
                    <a:srgbClr val="FFB900"/>
                  </a:solidFill>
                  <a:latin typeface="Segoe UI Semilight"/>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1" y="2263663"/>
            <a:ext cx="3885939" cy="3806932"/>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3" cy="1771068"/>
              </a:xfrm>
              <a:prstGeom prst="rect">
                <a:avLst/>
              </a:prstGeom>
              <a:noFill/>
            </p:spPr>
            <p:txBody>
              <a:bodyPr wrap="square" lIns="179285" tIns="143428" rIns="179285" bIns="143428" rtlCol="0">
                <a:spAutoFit/>
              </a:bodyPr>
              <a:lstStyle/>
              <a:p>
                <a:pPr defTabSz="914205">
                  <a:lnSpc>
                    <a:spcPct val="90000"/>
                  </a:lnSpc>
                  <a:defRPr/>
                </a:pPr>
                <a:r>
                  <a:rPr lang="en-US" sz="1800" dirty="0">
                    <a:solidFill>
                      <a:schemeClr val="tx2"/>
                    </a:solidFill>
                    <a:latin typeface="Segoe UI Semilight"/>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9" y="2263661"/>
            <a:ext cx="3881519" cy="3806939"/>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483643"/>
              </a:xfrm>
              <a:prstGeom prst="rect">
                <a:avLst/>
              </a:prstGeom>
              <a:noFill/>
            </p:spPr>
            <p:txBody>
              <a:bodyPr wrap="square" lIns="179285" tIns="143428" rIns="179285" bIns="143428" rtlCol="0">
                <a:spAutoFit/>
              </a:bodyPr>
              <a:lstStyle/>
              <a:p>
                <a:pPr defTabSz="914205">
                  <a:lnSpc>
                    <a:spcPct val="90000"/>
                  </a:lnSpc>
                  <a:defRPr/>
                </a:pPr>
                <a:r>
                  <a:rPr lang="en-US" sz="1800" dirty="0">
                    <a:solidFill>
                      <a:schemeClr val="tx2"/>
                    </a:solidFill>
                    <a:latin typeface="Segoe UI Semilight"/>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70" y="2945815"/>
            <a:ext cx="2241063" cy="22410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112" name="TextBox 111"/>
          <p:cNvSpPr txBox="1"/>
          <p:nvPr/>
        </p:nvSpPr>
        <p:spPr>
          <a:xfrm>
            <a:off x="1613928" y="1546528"/>
            <a:ext cx="2689275" cy="642703"/>
          </a:xfrm>
          <a:prstGeom prst="rect">
            <a:avLst/>
          </a:prstGeom>
          <a:noFill/>
          <a:ln>
            <a:noFill/>
          </a:ln>
        </p:spPr>
        <p:txBody>
          <a:bodyPr wrap="square" lIns="179285" tIns="143428" rIns="179285" bIns="143428" rtlCol="0">
            <a:spAutoFit/>
          </a:bodyPr>
          <a:lstStyle/>
          <a:p>
            <a:pPr algn="ctr" defTabSz="1218671">
              <a:lnSpc>
                <a:spcPct val="90000"/>
              </a:lnSpc>
              <a:spcAft>
                <a:spcPts val="1200"/>
              </a:spcAft>
              <a:defRPr/>
            </a:pPr>
            <a:r>
              <a:rPr lang="en-US" sz="2549" kern="0" dirty="0">
                <a:solidFill>
                  <a:schemeClr val="accent5"/>
                </a:solidFill>
                <a:latin typeface="Segoe UI Semilight"/>
                <a:cs typeface="Segoe UI"/>
              </a:rPr>
              <a:t>Event publishers</a:t>
            </a:r>
          </a:p>
        </p:txBody>
      </p:sp>
      <p:sp>
        <p:nvSpPr>
          <p:cNvPr id="166" name="TextBox 165"/>
          <p:cNvSpPr txBox="1"/>
          <p:nvPr/>
        </p:nvSpPr>
        <p:spPr>
          <a:xfrm>
            <a:off x="8024908" y="1905095"/>
            <a:ext cx="2417121" cy="642703"/>
          </a:xfrm>
          <a:prstGeom prst="rect">
            <a:avLst/>
          </a:prstGeom>
          <a:noFill/>
          <a:ln>
            <a:noFill/>
          </a:ln>
        </p:spPr>
        <p:txBody>
          <a:bodyPr wrap="none" lIns="179285" tIns="143428" rIns="179285" bIns="143428" rtlCol="0">
            <a:spAutoFit/>
          </a:bodyPr>
          <a:lstStyle/>
          <a:p>
            <a:pPr algn="ctr" defTabSz="1218671">
              <a:lnSpc>
                <a:spcPct val="90000"/>
              </a:lnSpc>
              <a:spcAft>
                <a:spcPts val="1200"/>
              </a:spcAft>
              <a:defRPr/>
            </a:pPr>
            <a:r>
              <a:rPr lang="en-US" sz="2549" kern="0" dirty="0">
                <a:solidFill>
                  <a:schemeClr val="accent3"/>
                </a:solidFill>
                <a:latin typeface="Segoe UI Semilight"/>
                <a:cs typeface="Segoe UI"/>
              </a:rPr>
              <a:t>Event handlers</a:t>
            </a:r>
          </a:p>
        </p:txBody>
      </p:sp>
      <p:cxnSp>
        <p:nvCxnSpPr>
          <p:cNvPr id="59" name="Straight Connector 58"/>
          <p:cNvCxnSpPr>
            <a:cxnSpLocks/>
          </p:cNvCxnSpPr>
          <p:nvPr/>
        </p:nvCxnSpPr>
        <p:spPr>
          <a:xfrm>
            <a:off x="4419840" y="3499711"/>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80" y="3452425"/>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9" y="2856173"/>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9" y="2183851"/>
            <a:ext cx="643399"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1"/>
            <a:ext cx="2689275"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799" y="2632078"/>
            <a:ext cx="2689275"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6" y="2523489"/>
            <a:ext cx="2420351" cy="3085712"/>
            <a:chOff x="1646287" y="2573594"/>
            <a:chExt cx="2468883" cy="3147586"/>
          </a:xfrm>
        </p:grpSpPr>
        <p:sp>
          <p:nvSpPr>
            <p:cNvPr id="139" name="TextBox 138"/>
            <p:cNvSpPr txBox="1"/>
            <p:nvPr/>
          </p:nvSpPr>
          <p:spPr>
            <a:xfrm>
              <a:off x="1646288" y="3305114"/>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Resource Groups</a:t>
              </a:r>
            </a:p>
          </p:txBody>
        </p:sp>
        <p:sp>
          <p:nvSpPr>
            <p:cNvPr id="142" name="TextBox 141"/>
            <p:cNvSpPr txBox="1"/>
            <p:nvPr/>
          </p:nvSpPr>
          <p:spPr>
            <a:xfrm>
              <a:off x="1646290" y="4768139"/>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Event Hubs</a:t>
              </a:r>
            </a:p>
          </p:txBody>
        </p:sp>
        <p:sp>
          <p:nvSpPr>
            <p:cNvPr id="136" name="TextBox 135"/>
            <p:cNvSpPr txBox="1"/>
            <p:nvPr/>
          </p:nvSpPr>
          <p:spPr>
            <a:xfrm>
              <a:off x="1646290" y="4036626"/>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Azure Subscriptions</a:t>
              </a:r>
            </a:p>
          </p:txBody>
        </p:sp>
        <p:sp>
          <p:nvSpPr>
            <p:cNvPr id="133" name="TextBox 132"/>
            <p:cNvSpPr txBox="1"/>
            <p:nvPr/>
          </p:nvSpPr>
          <p:spPr>
            <a:xfrm>
              <a:off x="1646287" y="5499650"/>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Custom Events</a:t>
              </a:r>
            </a:p>
          </p:txBody>
        </p:sp>
        <p:sp>
          <p:nvSpPr>
            <p:cNvPr id="130" name="TextBox 129"/>
            <p:cNvSpPr txBox="1"/>
            <p:nvPr/>
          </p:nvSpPr>
          <p:spPr>
            <a:xfrm>
              <a:off x="1646290" y="2573594"/>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1" y="2882059"/>
            <a:ext cx="2420347" cy="2368581"/>
            <a:chOff x="8047017" y="2939351"/>
            <a:chExt cx="2468880" cy="2416074"/>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51"/>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82"/>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70"/>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a:latin typeface="Segoe UI"/>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95"/>
              <a:ext cx="2468880" cy="221530"/>
            </a:xfrm>
            <a:prstGeom prst="rect">
              <a:avLst/>
            </a:prstGeom>
            <a:noFill/>
            <a:ln>
              <a:noFill/>
            </a:ln>
          </p:spPr>
          <p:txBody>
            <a:bodyPr wrap="square" lIns="627497" tIns="0" rIns="0" bIns="0" rtlCol="0" anchor="ctr" anchorCtr="0">
              <a:spAutoFit/>
            </a:bodyPr>
            <a:lstStyle/>
            <a:p>
              <a:pPr defTabSz="932539">
                <a:lnSpc>
                  <a:spcPct val="90000"/>
                </a:lnSpc>
                <a:defRPr/>
              </a:pPr>
              <a:r>
                <a:rPr lang="en-US" sz="1568" kern="0" dirty="0" err="1">
                  <a:latin typeface="Segoe UI"/>
                </a:rPr>
                <a:t>WebHooks</a:t>
              </a:r>
              <a:endParaRPr lang="en-US" sz="1568" kern="0" dirty="0">
                <a:latin typeface="Segoe UI"/>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3" y="2476190"/>
            <a:ext cx="311775" cy="3166951"/>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4" y="2834528"/>
            <a:ext cx="312231" cy="2463635"/>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896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1.99132E-7 -3.14571E-6 L -0.02579 -3.14571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3.95833E-6 -4.07407E-6 L -0.02578 -4.07407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1"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1"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112" name="TextBox 111"/>
          <p:cNvSpPr txBox="1"/>
          <p:nvPr/>
        </p:nvSpPr>
        <p:spPr>
          <a:xfrm>
            <a:off x="448587" y="1546528"/>
            <a:ext cx="2689275" cy="642703"/>
          </a:xfrm>
          <a:prstGeom prst="rect">
            <a:avLst/>
          </a:prstGeom>
          <a:noFill/>
          <a:ln>
            <a:noFill/>
          </a:ln>
        </p:spPr>
        <p:txBody>
          <a:bodyPr wrap="square" lIns="179285" tIns="143428" rIns="179285" bIns="143428" rtlCol="0">
            <a:spAutoFit/>
          </a:bodyPr>
          <a:lstStyle/>
          <a:p>
            <a:pPr algn="ctr" defTabSz="1218671">
              <a:lnSpc>
                <a:spcPct val="90000"/>
              </a:lnSpc>
              <a:spcAft>
                <a:spcPts val="1200"/>
              </a:spcAft>
              <a:defRPr/>
            </a:pPr>
            <a:r>
              <a:rPr lang="en-US" sz="2549" kern="0" dirty="0">
                <a:solidFill>
                  <a:schemeClr val="accent5"/>
                </a:solidFill>
                <a:latin typeface="Segoe UI Semilight"/>
                <a:cs typeface="Segoe UI"/>
              </a:rPr>
              <a:t>Event publishers</a:t>
            </a:r>
          </a:p>
        </p:txBody>
      </p:sp>
      <p:sp>
        <p:nvSpPr>
          <p:cNvPr id="166" name="TextBox 165"/>
          <p:cNvSpPr txBox="1"/>
          <p:nvPr/>
        </p:nvSpPr>
        <p:spPr>
          <a:xfrm>
            <a:off x="9327636" y="1905095"/>
            <a:ext cx="2417121" cy="642703"/>
          </a:xfrm>
          <a:prstGeom prst="rect">
            <a:avLst/>
          </a:prstGeom>
          <a:noFill/>
          <a:ln>
            <a:noFill/>
          </a:ln>
        </p:spPr>
        <p:txBody>
          <a:bodyPr wrap="none" lIns="179285" tIns="143428" rIns="179285" bIns="143428" rtlCol="0">
            <a:spAutoFit/>
          </a:bodyPr>
          <a:lstStyle/>
          <a:p>
            <a:pPr algn="ctr" defTabSz="1218671">
              <a:lnSpc>
                <a:spcPct val="90000"/>
              </a:lnSpc>
              <a:spcAft>
                <a:spcPts val="1200"/>
              </a:spcAft>
              <a:defRPr/>
            </a:pPr>
            <a:r>
              <a:rPr lang="en-US" sz="2549" kern="0" dirty="0">
                <a:solidFill>
                  <a:schemeClr val="accent3"/>
                </a:solidFill>
                <a:latin typeface="Segoe UI Semilight"/>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7" y="2282471"/>
            <a:ext cx="1792851"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69" y="2641038"/>
            <a:ext cx="1792851"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8" y="4626276"/>
            <a:ext cx="311775" cy="314411"/>
          </a:xfrm>
          <a:prstGeom prst="rect">
            <a:avLst/>
          </a:prstGeom>
          <a:ln>
            <a:noFill/>
          </a:ln>
        </p:spPr>
      </p:pic>
      <p:pic>
        <p:nvPicPr>
          <p:cNvPr id="141" name="Picture 140"/>
          <p:cNvPicPr>
            <a:picLocks noChangeAspect="1"/>
          </p:cNvPicPr>
          <p:nvPr/>
        </p:nvPicPr>
        <p:blipFill>
          <a:blip r:embed="rId5"/>
          <a:stretch>
            <a:fillRect/>
          </a:stretch>
        </p:blipFill>
        <p:spPr>
          <a:xfrm>
            <a:off x="1637338" y="3193330"/>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7" y="3917142"/>
            <a:ext cx="298415" cy="298415"/>
          </a:xfrm>
          <a:prstGeom prst="rect">
            <a:avLst/>
          </a:prstGeom>
          <a:ln>
            <a:noFill/>
          </a:ln>
        </p:spPr>
      </p:pic>
      <p:pic>
        <p:nvPicPr>
          <p:cNvPr id="135" name="Picture 134"/>
          <p:cNvPicPr>
            <a:picLocks noChangeAspect="1"/>
          </p:cNvPicPr>
          <p:nvPr/>
        </p:nvPicPr>
        <p:blipFill>
          <a:blip r:embed="rId7"/>
          <a:stretch>
            <a:fillRect/>
          </a:stretch>
        </p:blipFill>
        <p:spPr>
          <a:xfrm>
            <a:off x="1650697" y="5358086"/>
            <a:ext cx="285055" cy="285055"/>
          </a:xfrm>
          <a:prstGeom prst="rect">
            <a:avLst/>
          </a:prstGeom>
          <a:ln>
            <a:noFill/>
          </a:ln>
        </p:spPr>
      </p:pic>
      <p:pic>
        <p:nvPicPr>
          <p:cNvPr id="132" name="Picture 131"/>
          <p:cNvPicPr>
            <a:picLocks noChangeAspect="1"/>
          </p:cNvPicPr>
          <p:nvPr/>
        </p:nvPicPr>
        <p:blipFill>
          <a:blip r:embed="rId8"/>
          <a:stretch>
            <a:fillRect/>
          </a:stretch>
        </p:blipFill>
        <p:spPr>
          <a:xfrm>
            <a:off x="1637338" y="2476190"/>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2" y="2834528"/>
            <a:ext cx="312231" cy="2463635"/>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9"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9" y="2856173"/>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3" tIns="44821" rIns="89643" bIns="44821" numCol="1" anchor="t" anchorCtr="0" compatLnSpc="1">
              <a:prstTxWarp prst="textNoShape">
                <a:avLst/>
              </a:prstTxWarp>
            </a:bodyPr>
            <a:lstStyle/>
            <a:p>
              <a:pPr defTabSz="914205">
                <a:defRPr/>
              </a:pPr>
              <a:endParaRPr lang="en-US" sz="883">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6" y="3167625"/>
            <a:ext cx="2025919" cy="1042593"/>
            <a:chOff x="3584978" y="3230643"/>
            <a:chExt cx="2066542" cy="106349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063498"/>
            </a:xfrm>
            <a:prstGeom prst="rect">
              <a:avLst/>
            </a:prstGeom>
          </p:spPr>
          <p:txBody>
            <a:bodyPr wrap="square">
              <a:spAutoFit/>
            </a:bodyPr>
            <a:lstStyle/>
            <a:p>
              <a:pPr defTabSz="914205">
                <a:lnSpc>
                  <a:spcPct val="90000"/>
                </a:lnSpc>
                <a:defRPr/>
              </a:pPr>
              <a:r>
                <a:rPr lang="en-US" sz="1372" dirty="0">
                  <a:latin typeface="Segoe UI" panose="020B0502040204020203" pitchFamily="34" charset="0"/>
                  <a:cs typeface="Segoe UI" panose="020B0502040204020203" pitchFamily="34" charset="0"/>
                </a:rPr>
                <a:t>Subscribe to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6" y="4301246"/>
            <a:ext cx="2025919" cy="662489"/>
            <a:chOff x="3584978" y="4386998"/>
            <a:chExt cx="2066542" cy="675774"/>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675774"/>
            </a:xfrm>
            <a:prstGeom prst="rect">
              <a:avLst/>
            </a:prstGeom>
          </p:spPr>
          <p:txBody>
            <a:bodyPr wrap="square">
              <a:spAutoFit/>
            </a:bodyPr>
            <a:lstStyle/>
            <a:p>
              <a:pPr defTabSz="914205">
                <a:lnSpc>
                  <a:spcPct val="90000"/>
                </a:lnSpc>
                <a:defRPr/>
              </a:pPr>
              <a:r>
                <a:rPr lang="en-US" sz="1372" dirty="0">
                  <a:latin typeface="Segoe UI" panose="020B0502040204020203" pitchFamily="34" charset="0"/>
                  <a:cs typeface="Segoe UI" panose="020B0502040204020203" pitchFamily="34" charset="0"/>
                </a:rPr>
                <a:t>Route events to any end-points, Azure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6" y="5468165"/>
            <a:ext cx="2025919" cy="662489"/>
            <a:chOff x="3584978" y="5577314"/>
            <a:chExt cx="2066542" cy="675774"/>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675774"/>
            </a:xfrm>
            <a:prstGeom prst="rect">
              <a:avLst/>
            </a:prstGeom>
          </p:spPr>
          <p:txBody>
            <a:bodyPr wrap="square">
              <a:spAutoFit/>
            </a:bodyPr>
            <a:lstStyle/>
            <a:p>
              <a:pPr defTabSz="914205">
                <a:lnSpc>
                  <a:spcPct val="90000"/>
                </a:lnSpc>
                <a:defRPr/>
              </a:pPr>
              <a:r>
                <a:rPr lang="en-US" sz="1372" dirty="0">
                  <a:latin typeface="Segoe UI" panose="020B0502040204020203" pitchFamily="34" charset="0"/>
                  <a:cs typeface="Segoe UI" panose="020B0502040204020203" pitchFamily="34" charset="0"/>
                </a:rPr>
                <a:t>Enable filtering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and efficient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75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3F8D-DDD2-4150-9CE8-B736C57B3CA6}"/>
              </a:ext>
            </a:extLst>
          </p:cNvPr>
          <p:cNvSpPr>
            <a:spLocks noGrp="1"/>
          </p:cNvSpPr>
          <p:nvPr>
            <p:ph type="title"/>
          </p:nvPr>
        </p:nvSpPr>
        <p:spPr/>
        <p:txBody>
          <a:bodyPr/>
          <a:lstStyle/>
          <a:p>
            <a:r>
              <a:rPr lang="en-US" dirty="0"/>
              <a:t>Introduction to Serverless</a:t>
            </a:r>
          </a:p>
        </p:txBody>
      </p:sp>
    </p:spTree>
    <p:extLst>
      <p:ext uri="{BB962C8B-B14F-4D97-AF65-F5344CB8AC3E}">
        <p14:creationId xmlns:p14="http://schemas.microsoft.com/office/powerpoint/2010/main" val="63783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normAutofit/>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5" y="3531548"/>
            <a:ext cx="3227129" cy="594119"/>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accent3"/>
                </a:soli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9" y="3531548"/>
            <a:ext cx="3227129" cy="594119"/>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accent3"/>
                </a:solidFill>
                <a:latin typeface="Segoe UI Semilight"/>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7" y="3531548"/>
            <a:ext cx="3227129" cy="594119"/>
          </a:xfrm>
          <a:prstGeom prst="rect">
            <a:avLst/>
          </a:prstGeom>
          <a:noFill/>
        </p:spPr>
        <p:txBody>
          <a:bodyPr wrap="square" lIns="91415" tIns="146263" rIns="182828" bIns="146263" rtlCol="0">
            <a:spAutoFit/>
          </a:bodyPr>
          <a:lstStyle/>
          <a:p>
            <a:pPr algn="ctr" defTabSz="1218671">
              <a:lnSpc>
                <a:spcPct val="90000"/>
              </a:lnSpc>
              <a:defRPr/>
            </a:pPr>
            <a:r>
              <a:rPr lang="en-US" sz="2157" kern="0" dirty="0">
                <a:solidFill>
                  <a:schemeClr val="accent3"/>
                </a:soli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9" y="1415081"/>
            <a:ext cx="3009507" cy="2018143"/>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1" tIns="44815" rIns="89631" bIns="44815" numCol="1" spcCol="0" rtlCol="0" fromWordArt="0" anchor="t" anchorCtr="0" forceAA="0" compatLnSpc="1">
              <a:prstTxWarp prst="textNoShape">
                <a:avLst/>
              </a:prstTxWarp>
              <a:noAutofit/>
            </a:bodyPr>
            <a:lstStyle/>
            <a:p>
              <a:pPr defTabSz="914169">
                <a:lnSpc>
                  <a:spcPct val="90000"/>
                </a:lnSpc>
                <a:defRPr/>
              </a:pPr>
              <a:endParaRPr lang="en-US" sz="1800" kern="0">
                <a:solidFill>
                  <a:srgbClr val="353535"/>
                </a:solidFill>
                <a:latin typeface="Segoe UI Semilight"/>
              </a:endParaRPr>
            </a:p>
          </p:txBody>
        </p:sp>
        <p:sp>
          <p:nvSpPr>
            <p:cNvPr id="63" name="TextBox 62"/>
            <p:cNvSpPr txBox="1"/>
            <p:nvPr/>
          </p:nvSpPr>
          <p:spPr>
            <a:xfrm>
              <a:off x="1050061" y="3186351"/>
              <a:ext cx="2409225" cy="857078"/>
            </a:xfrm>
            <a:prstGeom prst="rect">
              <a:avLst/>
            </a:prstGeom>
            <a:noFill/>
          </p:spPr>
          <p:txBody>
            <a:bodyPr wrap="square" rtlCol="0">
              <a:spAutoFit/>
            </a:bodyPr>
            <a:lstStyle/>
            <a:p>
              <a:pPr algn="ctr" defTabSz="914016">
                <a:lnSpc>
                  <a:spcPct val="90000"/>
                </a:lnSpc>
                <a:spcAft>
                  <a:spcPts val="500"/>
                </a:spcAft>
                <a:buSzPct val="90000"/>
                <a:defRPr/>
              </a:pPr>
              <a: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Sub-second </a:t>
              </a:r>
              <a:b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end-to-end latency in the </a:t>
              </a:r>
              <a:r>
                <a:rPr lang="en-US" sz="18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99</a:t>
              </a:r>
              <a:r>
                <a:rPr lang="en-US" sz="1800" b="1" baseline="30000"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th</a:t>
              </a:r>
              <a:r>
                <a:rPr lang="en-US" sz="18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8" y="1415081"/>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1" tIns="44815" rIns="89631" bIns="44815" numCol="1" spcCol="0" rtlCol="0" fromWordArt="0" anchor="t" anchorCtr="0" forceAA="0" compatLnSpc="1">
              <a:prstTxWarp prst="textNoShape">
                <a:avLst/>
              </a:prstTxWarp>
              <a:noAutofit/>
            </a:bodyPr>
            <a:lstStyle/>
            <a:p>
              <a:pPr defTabSz="914169">
                <a:lnSpc>
                  <a:spcPct val="90000"/>
                </a:lnSpc>
                <a:defRPr/>
              </a:pPr>
              <a:endParaRPr lang="en-US" sz="1800" kern="0">
                <a:solidFill>
                  <a:srgbClr val="353535"/>
                </a:solidFill>
                <a:latin typeface="Segoe UI Semilight"/>
              </a:endParaRPr>
            </a:p>
          </p:txBody>
        </p:sp>
        <p:sp>
          <p:nvSpPr>
            <p:cNvPr id="21" name="TextBox 20"/>
            <p:cNvSpPr txBox="1"/>
            <p:nvPr/>
          </p:nvSpPr>
          <p:spPr>
            <a:xfrm>
              <a:off x="5156296" y="3289988"/>
              <a:ext cx="2409225" cy="602780"/>
            </a:xfrm>
            <a:prstGeom prst="rect">
              <a:avLst/>
            </a:prstGeom>
            <a:noFill/>
          </p:spPr>
          <p:txBody>
            <a:bodyPr wrap="square" rtlCol="0">
              <a:spAutoFit/>
            </a:bodyPr>
            <a:lstStyle/>
            <a:p>
              <a:pPr algn="ctr" defTabSz="914016">
                <a:lnSpc>
                  <a:spcPct val="90000"/>
                </a:lnSpc>
                <a:spcAft>
                  <a:spcPts val="500"/>
                </a:spcAft>
                <a:buSzPct val="90000"/>
                <a:defRPr/>
              </a:pPr>
              <a:r>
                <a:rPr lang="en-US" sz="18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10,000,000</a:t>
              </a:r>
              <a: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events </a:t>
              </a:r>
              <a:b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br>
              <a: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6" y="1415080"/>
            <a:ext cx="3009507" cy="2018143"/>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1" tIns="44815" rIns="89631" bIns="44815" numCol="1" spcCol="0" rtlCol="0" fromWordArt="0" anchor="t" anchorCtr="0" forceAA="0" compatLnSpc="1">
              <a:prstTxWarp prst="textNoShape">
                <a:avLst/>
              </a:prstTxWarp>
              <a:noAutofit/>
            </a:bodyPr>
            <a:lstStyle/>
            <a:p>
              <a:pPr defTabSz="914169">
                <a:lnSpc>
                  <a:spcPct val="90000"/>
                </a:lnSpc>
                <a:defRPr/>
              </a:pPr>
              <a:endParaRPr lang="en-US" sz="1800" kern="0">
                <a:solidFill>
                  <a:srgbClr val="353535"/>
                </a:solidFill>
                <a:latin typeface="Segoe UI Semilight"/>
              </a:endParaRPr>
            </a:p>
          </p:txBody>
        </p:sp>
        <p:sp>
          <p:nvSpPr>
            <p:cNvPr id="22" name="TextBox 21"/>
            <p:cNvSpPr txBox="1"/>
            <p:nvPr/>
          </p:nvSpPr>
          <p:spPr>
            <a:xfrm>
              <a:off x="9042717" y="3186351"/>
              <a:ext cx="2564659" cy="857078"/>
            </a:xfrm>
            <a:prstGeom prst="rect">
              <a:avLst/>
            </a:prstGeom>
            <a:noFill/>
          </p:spPr>
          <p:txBody>
            <a:bodyPr wrap="square" rtlCol="0">
              <a:spAutoFit/>
            </a:bodyPr>
            <a:lstStyle/>
            <a:p>
              <a:pPr algn="ctr" defTabSz="914016">
                <a:lnSpc>
                  <a:spcPct val="90000"/>
                </a:lnSpc>
                <a:spcAft>
                  <a:spcPts val="500"/>
                </a:spcAft>
                <a:buSzPct val="90000"/>
                <a:defRPr/>
              </a:pPr>
              <a:r>
                <a:rPr lang="en-US" sz="1800" b="1" dirty="0">
                  <a:gradFill>
                    <a:gsLst>
                      <a:gs pos="12360">
                        <a:srgbClr val="FFFFFF"/>
                      </a:gs>
                      <a:gs pos="51000">
                        <a:srgbClr val="FFFFFF"/>
                      </a:gs>
                    </a:gsLst>
                    <a:lin ang="5400000" scaled="0"/>
                  </a:gradFill>
                  <a:latin typeface="Segoe UI" panose="020B0502040204020203" pitchFamily="34" charset="0"/>
                  <a:cs typeface="Segoe UI" panose="020B0502040204020203" pitchFamily="34" charset="0"/>
                </a:rPr>
                <a:t>24-hour</a:t>
              </a:r>
              <a:r>
                <a:rPr lang="en-US" sz="18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graphicFrame>
        <p:nvGraphicFramePr>
          <p:cNvPr id="16" name="Diagram 15">
            <a:extLst>
              <a:ext uri="{FF2B5EF4-FFF2-40B4-BE49-F238E27FC236}">
                <a16:creationId xmlns:a16="http://schemas.microsoft.com/office/drawing/2014/main" id="{D458CEA0-DF0C-4182-8C54-17B70015E9F5}"/>
              </a:ext>
            </a:extLst>
          </p:cNvPr>
          <p:cNvGraphicFramePr/>
          <p:nvPr>
            <p:extLst>
              <p:ext uri="{D42A27DB-BD31-4B8C-83A1-F6EECF244321}">
                <p14:modId xmlns:p14="http://schemas.microsoft.com/office/powerpoint/2010/main" val="2425286401"/>
              </p:ext>
            </p:extLst>
          </p:nvPr>
        </p:nvGraphicFramePr>
        <p:xfrm>
          <a:off x="3992562" y="4514848"/>
          <a:ext cx="4206875" cy="1933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083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77556E-17 -3.45679E-6 L 2.77556E-17 0.03704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1.11022E-16 -3.45679E-6 L 1.11022E-16 0.03704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Graphic spid="16"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Concepts</a:t>
            </a:r>
          </a:p>
        </p:txBody>
      </p:sp>
      <p:sp>
        <p:nvSpPr>
          <p:cNvPr id="2" name="Text Placeholder 1"/>
          <p:cNvSpPr>
            <a:spLocks noGrp="1"/>
          </p:cNvSpPr>
          <p:nvPr>
            <p:ph idx="1"/>
          </p:nvPr>
        </p:nvSpPr>
        <p:spPr>
          <a:xfrm>
            <a:off x="609600" y="1600201"/>
            <a:ext cx="4857440" cy="4525433"/>
          </a:xfrm>
        </p:spPr>
        <p:txBody>
          <a:bodyPr>
            <a:normAutofit/>
          </a:bodyPr>
          <a:lstStyle/>
          <a:p>
            <a:r>
              <a:rPr lang="en-US" b="1" dirty="0">
                <a:solidFill>
                  <a:schemeClr val="accent1"/>
                </a:solidFill>
              </a:rPr>
              <a:t>Events</a:t>
            </a:r>
            <a:r>
              <a:rPr lang="en-US" dirty="0"/>
              <a:t>: what happened</a:t>
            </a:r>
          </a:p>
          <a:p>
            <a:r>
              <a:rPr lang="en-US" b="1" dirty="0">
                <a:solidFill>
                  <a:schemeClr val="accent1"/>
                </a:solidFill>
              </a:rPr>
              <a:t>Event Publishers</a:t>
            </a:r>
            <a:r>
              <a:rPr lang="en-US" dirty="0"/>
              <a:t>: where it took place</a:t>
            </a:r>
          </a:p>
          <a:p>
            <a:r>
              <a:rPr lang="en-US" b="1" dirty="0">
                <a:solidFill>
                  <a:schemeClr val="accent1"/>
                </a:solidFill>
              </a:rPr>
              <a:t>Topics</a:t>
            </a:r>
            <a:r>
              <a:rPr lang="en-US" dirty="0"/>
              <a:t>: where publishers send events</a:t>
            </a:r>
          </a:p>
          <a:p>
            <a:r>
              <a:rPr lang="en-US" b="1" dirty="0">
                <a:solidFill>
                  <a:schemeClr val="accent1"/>
                </a:solidFill>
              </a:rPr>
              <a:t>Event Subscriptions</a:t>
            </a:r>
            <a:r>
              <a:rPr lang="en-US" dirty="0"/>
              <a:t>: how you receive events</a:t>
            </a:r>
          </a:p>
          <a:p>
            <a:r>
              <a:rPr lang="en-US" b="1" dirty="0">
                <a:solidFill>
                  <a:schemeClr val="accent1"/>
                </a:solidFill>
              </a:rPr>
              <a:t>Event Handlers</a:t>
            </a:r>
            <a:r>
              <a:rPr lang="en-US" dirty="0"/>
              <a:t>: the app or service reacting to the event</a:t>
            </a:r>
          </a:p>
          <a:p>
            <a:endParaRPr lang="en-US" sz="2400" dirty="0"/>
          </a:p>
        </p:txBody>
      </p:sp>
      <p:pic>
        <p:nvPicPr>
          <p:cNvPr id="4" name="Picture 3">
            <a:extLst>
              <a:ext uri="{FF2B5EF4-FFF2-40B4-BE49-F238E27FC236}">
                <a16:creationId xmlns:a16="http://schemas.microsoft.com/office/drawing/2014/main" id="{99BB94C8-D506-4862-9A6A-3563F0BB2AD9}"/>
              </a:ext>
            </a:extLst>
          </p:cNvPr>
          <p:cNvPicPr>
            <a:picLocks noChangeAspect="1"/>
          </p:cNvPicPr>
          <p:nvPr/>
        </p:nvPicPr>
        <p:blipFill>
          <a:blip r:embed="rId3"/>
          <a:stretch>
            <a:fillRect/>
          </a:stretch>
        </p:blipFill>
        <p:spPr>
          <a:xfrm>
            <a:off x="5467040" y="1880690"/>
            <a:ext cx="6306597" cy="3096623"/>
          </a:xfrm>
          <a:prstGeom prst="rect">
            <a:avLst/>
          </a:prstGeom>
        </p:spPr>
      </p:pic>
    </p:spTree>
    <p:extLst>
      <p:ext uri="{BB962C8B-B14F-4D97-AF65-F5344CB8AC3E}">
        <p14:creationId xmlns:p14="http://schemas.microsoft.com/office/powerpoint/2010/main" val="427371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0B85-77CB-4549-85B1-2E33466E1AC5}"/>
              </a:ext>
            </a:extLst>
          </p:cNvPr>
          <p:cNvSpPr>
            <a:spLocks noGrp="1"/>
          </p:cNvSpPr>
          <p:nvPr>
            <p:ph type="title"/>
          </p:nvPr>
        </p:nvSpPr>
        <p:spPr/>
        <p:txBody>
          <a:bodyPr/>
          <a:lstStyle/>
          <a:p>
            <a:r>
              <a:rPr lang="en-US" dirty="0"/>
              <a:t>SKU Events</a:t>
            </a:r>
          </a:p>
        </p:txBody>
      </p:sp>
      <p:grpSp>
        <p:nvGrpSpPr>
          <p:cNvPr id="4" name="Group 3">
            <a:extLst>
              <a:ext uri="{FF2B5EF4-FFF2-40B4-BE49-F238E27FC236}">
                <a16:creationId xmlns:a16="http://schemas.microsoft.com/office/drawing/2014/main" id="{059E01C6-589A-4C8F-B81E-E08BBD23C00C}"/>
              </a:ext>
            </a:extLst>
          </p:cNvPr>
          <p:cNvGrpSpPr/>
          <p:nvPr/>
        </p:nvGrpSpPr>
        <p:grpSpPr>
          <a:xfrm>
            <a:off x="706046" y="5033269"/>
            <a:ext cx="1104968" cy="946225"/>
            <a:chOff x="8958748" y="1635626"/>
            <a:chExt cx="1104968" cy="946225"/>
          </a:xfrm>
        </p:grpSpPr>
        <p:sp>
          <p:nvSpPr>
            <p:cNvPr id="5" name="Freeform 49">
              <a:extLst>
                <a:ext uri="{FF2B5EF4-FFF2-40B4-BE49-F238E27FC236}">
                  <a16:creationId xmlns:a16="http://schemas.microsoft.com/office/drawing/2014/main" id="{D6520EB9-EC0F-4EB5-B524-09F6CA6AD776}"/>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6" name="Freeform 50">
              <a:extLst>
                <a:ext uri="{FF2B5EF4-FFF2-40B4-BE49-F238E27FC236}">
                  <a16:creationId xmlns:a16="http://schemas.microsoft.com/office/drawing/2014/main" id="{99B4BA7A-50E8-4E51-A8D3-7F3E20405959}"/>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7" name="Rectangle 51">
              <a:extLst>
                <a:ext uri="{FF2B5EF4-FFF2-40B4-BE49-F238E27FC236}">
                  <a16:creationId xmlns:a16="http://schemas.microsoft.com/office/drawing/2014/main" id="{E5B46510-692E-4F72-BF2C-E01B84B81E68}"/>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8" name="Rectangle 52">
              <a:extLst>
                <a:ext uri="{FF2B5EF4-FFF2-40B4-BE49-F238E27FC236}">
                  <a16:creationId xmlns:a16="http://schemas.microsoft.com/office/drawing/2014/main" id="{78B8D110-8625-4708-9B14-CE8D498E5F25}"/>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 name="Rectangle 53">
              <a:extLst>
                <a:ext uri="{FF2B5EF4-FFF2-40B4-BE49-F238E27FC236}">
                  <a16:creationId xmlns:a16="http://schemas.microsoft.com/office/drawing/2014/main" id="{B43BFBE7-8D74-4F05-9B84-C85F2B2CF57C}"/>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 name="Rectangle 54">
              <a:extLst>
                <a:ext uri="{FF2B5EF4-FFF2-40B4-BE49-F238E27FC236}">
                  <a16:creationId xmlns:a16="http://schemas.microsoft.com/office/drawing/2014/main" id="{77D1AC8C-F35E-446E-97D1-95236E008035}"/>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 name="Rectangle 55">
              <a:extLst>
                <a:ext uri="{FF2B5EF4-FFF2-40B4-BE49-F238E27FC236}">
                  <a16:creationId xmlns:a16="http://schemas.microsoft.com/office/drawing/2014/main" id="{AEBEFE83-6E09-4C91-8EFF-A7BF9FC4C571}"/>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 name="Rectangle 56">
              <a:extLst>
                <a:ext uri="{FF2B5EF4-FFF2-40B4-BE49-F238E27FC236}">
                  <a16:creationId xmlns:a16="http://schemas.microsoft.com/office/drawing/2014/main" id="{B0DFE736-8AD4-47AC-9900-E2B81561D4D7}"/>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 name="Rectangle 57">
              <a:extLst>
                <a:ext uri="{FF2B5EF4-FFF2-40B4-BE49-F238E27FC236}">
                  <a16:creationId xmlns:a16="http://schemas.microsoft.com/office/drawing/2014/main" id="{AA1CC922-4A8F-424F-BE44-1E8106279763}"/>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4" name="Rectangle 58">
              <a:extLst>
                <a:ext uri="{FF2B5EF4-FFF2-40B4-BE49-F238E27FC236}">
                  <a16:creationId xmlns:a16="http://schemas.microsoft.com/office/drawing/2014/main" id="{31326FB3-C496-4098-A48D-0C09C3AE102D}"/>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5" name="Rectangle 59">
              <a:extLst>
                <a:ext uri="{FF2B5EF4-FFF2-40B4-BE49-F238E27FC236}">
                  <a16:creationId xmlns:a16="http://schemas.microsoft.com/office/drawing/2014/main" id="{0CD6C0CF-E965-472C-BC52-90F873EFDDB2}"/>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6" name="Rectangle 60">
              <a:extLst>
                <a:ext uri="{FF2B5EF4-FFF2-40B4-BE49-F238E27FC236}">
                  <a16:creationId xmlns:a16="http://schemas.microsoft.com/office/drawing/2014/main" id="{D0F71EFB-D763-4F8B-A4D6-B9CA94E8910C}"/>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7" name="Rectangle 61">
              <a:extLst>
                <a:ext uri="{FF2B5EF4-FFF2-40B4-BE49-F238E27FC236}">
                  <a16:creationId xmlns:a16="http://schemas.microsoft.com/office/drawing/2014/main" id="{989173E6-B0CF-4D28-A77B-9FF60D9C09F7}"/>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8" name="Rectangle 62">
              <a:extLst>
                <a:ext uri="{FF2B5EF4-FFF2-40B4-BE49-F238E27FC236}">
                  <a16:creationId xmlns:a16="http://schemas.microsoft.com/office/drawing/2014/main" id="{9925F4FF-43B7-4375-A7CF-613E074A715E}"/>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9" name="Rectangle 63">
              <a:extLst>
                <a:ext uri="{FF2B5EF4-FFF2-40B4-BE49-F238E27FC236}">
                  <a16:creationId xmlns:a16="http://schemas.microsoft.com/office/drawing/2014/main" id="{AF51D33A-CEFE-4118-82D0-949CD0D78930}"/>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0" name="Rectangle 64">
              <a:extLst>
                <a:ext uri="{FF2B5EF4-FFF2-40B4-BE49-F238E27FC236}">
                  <a16:creationId xmlns:a16="http://schemas.microsoft.com/office/drawing/2014/main" id="{53E95C70-8EB0-4254-A6DE-10B4A7D9D440}"/>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1" name="Rectangle 65">
              <a:extLst>
                <a:ext uri="{FF2B5EF4-FFF2-40B4-BE49-F238E27FC236}">
                  <a16:creationId xmlns:a16="http://schemas.microsoft.com/office/drawing/2014/main" id="{0FDE9A39-2CBF-423E-B42C-54C402F05737}"/>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2" name="Freeform 66">
              <a:extLst>
                <a:ext uri="{FF2B5EF4-FFF2-40B4-BE49-F238E27FC236}">
                  <a16:creationId xmlns:a16="http://schemas.microsoft.com/office/drawing/2014/main" id="{F7F049D8-8EC9-4165-8D17-4E035B3FD700}"/>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3" name="Freeform 67">
              <a:extLst>
                <a:ext uri="{FF2B5EF4-FFF2-40B4-BE49-F238E27FC236}">
                  <a16:creationId xmlns:a16="http://schemas.microsoft.com/office/drawing/2014/main" id="{78CBFAA5-E632-4677-ABBB-D6A7378960D9}"/>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4" name="Freeform 68">
              <a:extLst>
                <a:ext uri="{FF2B5EF4-FFF2-40B4-BE49-F238E27FC236}">
                  <a16:creationId xmlns:a16="http://schemas.microsoft.com/office/drawing/2014/main" id="{BA55EB1D-79E7-417C-9A35-C42655E7E448}"/>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5" name="Freeform 69">
              <a:extLst>
                <a:ext uri="{FF2B5EF4-FFF2-40B4-BE49-F238E27FC236}">
                  <a16:creationId xmlns:a16="http://schemas.microsoft.com/office/drawing/2014/main" id="{6861DC36-93F5-4C72-8CE6-B11DED5BB9E1}"/>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6" name="Freeform 70">
              <a:extLst>
                <a:ext uri="{FF2B5EF4-FFF2-40B4-BE49-F238E27FC236}">
                  <a16:creationId xmlns:a16="http://schemas.microsoft.com/office/drawing/2014/main" id="{184F9348-B6AE-4C21-98A0-765B4FED2357}"/>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7" name="Freeform 71">
              <a:extLst>
                <a:ext uri="{FF2B5EF4-FFF2-40B4-BE49-F238E27FC236}">
                  <a16:creationId xmlns:a16="http://schemas.microsoft.com/office/drawing/2014/main" id="{076DC9AB-D5EA-4FF9-BD61-E2CCF5B2FE84}"/>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8" name="Rectangle 72">
              <a:extLst>
                <a:ext uri="{FF2B5EF4-FFF2-40B4-BE49-F238E27FC236}">
                  <a16:creationId xmlns:a16="http://schemas.microsoft.com/office/drawing/2014/main" id="{09361000-200D-4A1C-9DD5-FF8A81FBD743}"/>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29" name="Rectangle 73">
              <a:extLst>
                <a:ext uri="{FF2B5EF4-FFF2-40B4-BE49-F238E27FC236}">
                  <a16:creationId xmlns:a16="http://schemas.microsoft.com/office/drawing/2014/main" id="{60B837D8-F30C-4703-82C9-0799E3055089}"/>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0" name="Rectangle 74">
              <a:extLst>
                <a:ext uri="{FF2B5EF4-FFF2-40B4-BE49-F238E27FC236}">
                  <a16:creationId xmlns:a16="http://schemas.microsoft.com/office/drawing/2014/main" id="{CF6AB686-D5DF-4448-B391-76D48722FA5B}"/>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1" name="Rectangle 75">
              <a:extLst>
                <a:ext uri="{FF2B5EF4-FFF2-40B4-BE49-F238E27FC236}">
                  <a16:creationId xmlns:a16="http://schemas.microsoft.com/office/drawing/2014/main" id="{2908E529-7805-4651-8C75-E4AA0F33D169}"/>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2" name="Freeform 76">
              <a:extLst>
                <a:ext uri="{FF2B5EF4-FFF2-40B4-BE49-F238E27FC236}">
                  <a16:creationId xmlns:a16="http://schemas.microsoft.com/office/drawing/2014/main" id="{14DA6A10-9BF1-485D-9CBC-73BEF79FD785}"/>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33" name="Freeform 77">
              <a:extLst>
                <a:ext uri="{FF2B5EF4-FFF2-40B4-BE49-F238E27FC236}">
                  <a16:creationId xmlns:a16="http://schemas.microsoft.com/office/drawing/2014/main" id="{8E0ABEC3-E697-4BE5-B54B-F91249AB80ED}"/>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96" name="Group 95">
            <a:extLst>
              <a:ext uri="{FF2B5EF4-FFF2-40B4-BE49-F238E27FC236}">
                <a16:creationId xmlns:a16="http://schemas.microsoft.com/office/drawing/2014/main" id="{836D8A06-063F-47CD-9CEB-D8B6298B0B94}"/>
              </a:ext>
            </a:extLst>
          </p:cNvPr>
          <p:cNvGrpSpPr/>
          <p:nvPr/>
        </p:nvGrpSpPr>
        <p:grpSpPr>
          <a:xfrm>
            <a:off x="10065449" y="5036382"/>
            <a:ext cx="1104968" cy="946225"/>
            <a:chOff x="8958748" y="1635626"/>
            <a:chExt cx="1104968" cy="946225"/>
          </a:xfrm>
        </p:grpSpPr>
        <p:sp>
          <p:nvSpPr>
            <p:cNvPr id="97" name="Freeform 49">
              <a:extLst>
                <a:ext uri="{FF2B5EF4-FFF2-40B4-BE49-F238E27FC236}">
                  <a16:creationId xmlns:a16="http://schemas.microsoft.com/office/drawing/2014/main" id="{CF336708-CC64-42B6-84AE-8B979F524B72}"/>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8" name="Freeform 50">
              <a:extLst>
                <a:ext uri="{FF2B5EF4-FFF2-40B4-BE49-F238E27FC236}">
                  <a16:creationId xmlns:a16="http://schemas.microsoft.com/office/drawing/2014/main" id="{59929E2D-B472-4FD1-8755-4256EDA760E1}"/>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99" name="Rectangle 51">
              <a:extLst>
                <a:ext uri="{FF2B5EF4-FFF2-40B4-BE49-F238E27FC236}">
                  <a16:creationId xmlns:a16="http://schemas.microsoft.com/office/drawing/2014/main" id="{1B0334B3-E9D1-40FC-BEA0-3AAB6CBA3EB1}"/>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0" name="Rectangle 52">
              <a:extLst>
                <a:ext uri="{FF2B5EF4-FFF2-40B4-BE49-F238E27FC236}">
                  <a16:creationId xmlns:a16="http://schemas.microsoft.com/office/drawing/2014/main" id="{6BE82AE7-97DE-4ED7-9685-C1F68B5E90DC}"/>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1" name="Rectangle 53">
              <a:extLst>
                <a:ext uri="{FF2B5EF4-FFF2-40B4-BE49-F238E27FC236}">
                  <a16:creationId xmlns:a16="http://schemas.microsoft.com/office/drawing/2014/main" id="{FC0E434E-D010-46B6-84F5-326F527C03CE}"/>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2" name="Rectangle 54">
              <a:extLst>
                <a:ext uri="{FF2B5EF4-FFF2-40B4-BE49-F238E27FC236}">
                  <a16:creationId xmlns:a16="http://schemas.microsoft.com/office/drawing/2014/main" id="{80B575ED-2D62-4BC5-B31B-05E4A8A04E58}"/>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3" name="Rectangle 55">
              <a:extLst>
                <a:ext uri="{FF2B5EF4-FFF2-40B4-BE49-F238E27FC236}">
                  <a16:creationId xmlns:a16="http://schemas.microsoft.com/office/drawing/2014/main" id="{35119918-CBD6-416D-A05D-C55B8113E98E}"/>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4" name="Rectangle 56">
              <a:extLst>
                <a:ext uri="{FF2B5EF4-FFF2-40B4-BE49-F238E27FC236}">
                  <a16:creationId xmlns:a16="http://schemas.microsoft.com/office/drawing/2014/main" id="{42040586-4748-45F7-A33B-E6283F660F8C}"/>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5" name="Rectangle 57">
              <a:extLst>
                <a:ext uri="{FF2B5EF4-FFF2-40B4-BE49-F238E27FC236}">
                  <a16:creationId xmlns:a16="http://schemas.microsoft.com/office/drawing/2014/main" id="{FB1D8E3A-013B-4A75-9651-C584275A57FF}"/>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6" name="Rectangle 58">
              <a:extLst>
                <a:ext uri="{FF2B5EF4-FFF2-40B4-BE49-F238E27FC236}">
                  <a16:creationId xmlns:a16="http://schemas.microsoft.com/office/drawing/2014/main" id="{70230B2B-6EAD-4CD2-BDE4-22818748EF1C}"/>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7" name="Rectangle 59">
              <a:extLst>
                <a:ext uri="{FF2B5EF4-FFF2-40B4-BE49-F238E27FC236}">
                  <a16:creationId xmlns:a16="http://schemas.microsoft.com/office/drawing/2014/main" id="{4BA2C372-396C-42A0-A61E-D6B4E6889833}"/>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8" name="Rectangle 60">
              <a:extLst>
                <a:ext uri="{FF2B5EF4-FFF2-40B4-BE49-F238E27FC236}">
                  <a16:creationId xmlns:a16="http://schemas.microsoft.com/office/drawing/2014/main" id="{EDE05C74-856C-478D-A049-1A2DD77E8DEC}"/>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09" name="Rectangle 61">
              <a:extLst>
                <a:ext uri="{FF2B5EF4-FFF2-40B4-BE49-F238E27FC236}">
                  <a16:creationId xmlns:a16="http://schemas.microsoft.com/office/drawing/2014/main" id="{5B3FCC17-D676-4655-BF99-D57F42C74841}"/>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0" name="Rectangle 62">
              <a:extLst>
                <a:ext uri="{FF2B5EF4-FFF2-40B4-BE49-F238E27FC236}">
                  <a16:creationId xmlns:a16="http://schemas.microsoft.com/office/drawing/2014/main" id="{F2E4A866-A837-4624-97BF-CF7DE47E6814}"/>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1" name="Rectangle 63">
              <a:extLst>
                <a:ext uri="{FF2B5EF4-FFF2-40B4-BE49-F238E27FC236}">
                  <a16:creationId xmlns:a16="http://schemas.microsoft.com/office/drawing/2014/main" id="{5AA54BEC-EE35-4679-9234-8DEDCDE6984D}"/>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2" name="Rectangle 64">
              <a:extLst>
                <a:ext uri="{FF2B5EF4-FFF2-40B4-BE49-F238E27FC236}">
                  <a16:creationId xmlns:a16="http://schemas.microsoft.com/office/drawing/2014/main" id="{1EA5E095-4021-4476-8765-978895BBBFC2}"/>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3" name="Rectangle 65">
              <a:extLst>
                <a:ext uri="{FF2B5EF4-FFF2-40B4-BE49-F238E27FC236}">
                  <a16:creationId xmlns:a16="http://schemas.microsoft.com/office/drawing/2014/main" id="{030D3500-4607-45F2-B1D2-AEF26CC3FFE6}"/>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4" name="Freeform 66">
              <a:extLst>
                <a:ext uri="{FF2B5EF4-FFF2-40B4-BE49-F238E27FC236}">
                  <a16:creationId xmlns:a16="http://schemas.microsoft.com/office/drawing/2014/main" id="{F3DE8143-41B6-47DA-9248-7A5FF57B602E}"/>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5" name="Freeform 67">
              <a:extLst>
                <a:ext uri="{FF2B5EF4-FFF2-40B4-BE49-F238E27FC236}">
                  <a16:creationId xmlns:a16="http://schemas.microsoft.com/office/drawing/2014/main" id="{E0883F42-D628-4AFA-B42E-7719A012B698}"/>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6" name="Freeform 68">
              <a:extLst>
                <a:ext uri="{FF2B5EF4-FFF2-40B4-BE49-F238E27FC236}">
                  <a16:creationId xmlns:a16="http://schemas.microsoft.com/office/drawing/2014/main" id="{8DB640A5-BB69-4900-B211-754951142248}"/>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7" name="Freeform 69">
              <a:extLst>
                <a:ext uri="{FF2B5EF4-FFF2-40B4-BE49-F238E27FC236}">
                  <a16:creationId xmlns:a16="http://schemas.microsoft.com/office/drawing/2014/main" id="{96C5B03A-AB50-47C6-9AFD-E99E29503ECF}"/>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8" name="Freeform 70">
              <a:extLst>
                <a:ext uri="{FF2B5EF4-FFF2-40B4-BE49-F238E27FC236}">
                  <a16:creationId xmlns:a16="http://schemas.microsoft.com/office/drawing/2014/main" id="{7947CDEE-A607-49CD-8A89-CA753F995992}"/>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19" name="Freeform 71">
              <a:extLst>
                <a:ext uri="{FF2B5EF4-FFF2-40B4-BE49-F238E27FC236}">
                  <a16:creationId xmlns:a16="http://schemas.microsoft.com/office/drawing/2014/main" id="{5CC9751D-C276-40BF-980B-E316160C2B8F}"/>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0" name="Rectangle 72">
              <a:extLst>
                <a:ext uri="{FF2B5EF4-FFF2-40B4-BE49-F238E27FC236}">
                  <a16:creationId xmlns:a16="http://schemas.microsoft.com/office/drawing/2014/main" id="{0A48C7D3-0F87-4086-AEB9-64C2AE15E9C6}"/>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1" name="Rectangle 73">
              <a:extLst>
                <a:ext uri="{FF2B5EF4-FFF2-40B4-BE49-F238E27FC236}">
                  <a16:creationId xmlns:a16="http://schemas.microsoft.com/office/drawing/2014/main" id="{89C91288-8F91-42E1-9B76-9CAF6EFBF7BF}"/>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2" name="Rectangle 74">
              <a:extLst>
                <a:ext uri="{FF2B5EF4-FFF2-40B4-BE49-F238E27FC236}">
                  <a16:creationId xmlns:a16="http://schemas.microsoft.com/office/drawing/2014/main" id="{D62406E6-17C9-43D1-B7D2-1AC7003128BD}"/>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3" name="Rectangle 75">
              <a:extLst>
                <a:ext uri="{FF2B5EF4-FFF2-40B4-BE49-F238E27FC236}">
                  <a16:creationId xmlns:a16="http://schemas.microsoft.com/office/drawing/2014/main" id="{02E7801B-8958-4CFE-AD3F-CDFB98369F49}"/>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4" name="Freeform 76">
              <a:extLst>
                <a:ext uri="{FF2B5EF4-FFF2-40B4-BE49-F238E27FC236}">
                  <a16:creationId xmlns:a16="http://schemas.microsoft.com/office/drawing/2014/main" id="{2B553EA9-DD5E-4DB9-A264-6C09221D35B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25" name="Freeform 77">
              <a:extLst>
                <a:ext uri="{FF2B5EF4-FFF2-40B4-BE49-F238E27FC236}">
                  <a16:creationId xmlns:a16="http://schemas.microsoft.com/office/drawing/2014/main" id="{B8203FCB-526D-4E34-BF47-746B77BFAC11}"/>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grpSp>
        <p:nvGrpSpPr>
          <p:cNvPr id="126" name="Group 125">
            <a:extLst>
              <a:ext uri="{FF2B5EF4-FFF2-40B4-BE49-F238E27FC236}">
                <a16:creationId xmlns:a16="http://schemas.microsoft.com/office/drawing/2014/main" id="{353CF693-D426-4901-A529-4E723C94FD42}"/>
              </a:ext>
            </a:extLst>
          </p:cNvPr>
          <p:cNvGrpSpPr/>
          <p:nvPr/>
        </p:nvGrpSpPr>
        <p:grpSpPr>
          <a:xfrm>
            <a:off x="5315342" y="2705118"/>
            <a:ext cx="1561319" cy="1561319"/>
            <a:chOff x="5421924" y="2143244"/>
            <a:chExt cx="1592627" cy="1592627"/>
          </a:xfrm>
        </p:grpSpPr>
        <p:sp>
          <p:nvSpPr>
            <p:cNvPr id="127" name="Oval 126">
              <a:extLst>
                <a:ext uri="{FF2B5EF4-FFF2-40B4-BE49-F238E27FC236}">
                  <a16:creationId xmlns:a16="http://schemas.microsoft.com/office/drawing/2014/main" id="{6937BFBD-A1AB-4CBB-93EA-526E8E176D68}"/>
                </a:ext>
              </a:extLst>
            </p:cNvPr>
            <p:cNvSpPr/>
            <p:nvPr/>
          </p:nvSpPr>
          <p:spPr bwMode="auto">
            <a:xfrm>
              <a:off x="5421924" y="2143244"/>
              <a:ext cx="1592627" cy="1592627"/>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8" name="Picture 127">
              <a:extLst>
                <a:ext uri="{FF2B5EF4-FFF2-40B4-BE49-F238E27FC236}">
                  <a16:creationId xmlns:a16="http://schemas.microsoft.com/office/drawing/2014/main" id="{01C3D0E7-FBB5-4EE2-823D-A3D108131BF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56317" y="2577637"/>
              <a:ext cx="723841" cy="723841"/>
            </a:xfrm>
            <a:prstGeom prst="rect">
              <a:avLst/>
            </a:prstGeom>
          </p:spPr>
        </p:pic>
      </p:grpSp>
      <p:grpSp>
        <p:nvGrpSpPr>
          <p:cNvPr id="129" name="Group 128">
            <a:extLst>
              <a:ext uri="{FF2B5EF4-FFF2-40B4-BE49-F238E27FC236}">
                <a16:creationId xmlns:a16="http://schemas.microsoft.com/office/drawing/2014/main" id="{089EBEF8-BD71-4450-94B9-F254A780B0A0}"/>
              </a:ext>
            </a:extLst>
          </p:cNvPr>
          <p:cNvGrpSpPr/>
          <p:nvPr/>
        </p:nvGrpSpPr>
        <p:grpSpPr>
          <a:xfrm>
            <a:off x="5759212" y="1048199"/>
            <a:ext cx="680101" cy="625630"/>
            <a:chOff x="4468784" y="1348236"/>
            <a:chExt cx="680101" cy="625630"/>
          </a:xfrm>
        </p:grpSpPr>
        <p:sp>
          <p:nvSpPr>
            <p:cNvPr id="130" name="Freeform 85">
              <a:extLst>
                <a:ext uri="{FF2B5EF4-FFF2-40B4-BE49-F238E27FC236}">
                  <a16:creationId xmlns:a16="http://schemas.microsoft.com/office/drawing/2014/main" id="{DF7BD69B-9666-4A93-A32E-46C1F07AB3D8}"/>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1" name="Freeform 86">
              <a:extLst>
                <a:ext uri="{FF2B5EF4-FFF2-40B4-BE49-F238E27FC236}">
                  <a16:creationId xmlns:a16="http://schemas.microsoft.com/office/drawing/2014/main" id="{BD04FBE7-AB5E-4C38-81EC-F3E63256BD0B}"/>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2" name="Freeform 87">
              <a:extLst>
                <a:ext uri="{FF2B5EF4-FFF2-40B4-BE49-F238E27FC236}">
                  <a16:creationId xmlns:a16="http://schemas.microsoft.com/office/drawing/2014/main" id="{6EC19B99-1FE9-4A27-B3C2-4360660BF4BE}"/>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3" name="Freeform 88">
              <a:extLst>
                <a:ext uri="{FF2B5EF4-FFF2-40B4-BE49-F238E27FC236}">
                  <a16:creationId xmlns:a16="http://schemas.microsoft.com/office/drawing/2014/main" id="{056707E8-B10F-4C55-BAA6-1B8F43068E05}"/>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4" name="Freeform 89">
              <a:extLst>
                <a:ext uri="{FF2B5EF4-FFF2-40B4-BE49-F238E27FC236}">
                  <a16:creationId xmlns:a16="http://schemas.microsoft.com/office/drawing/2014/main" id="{FB8BA3CA-F79E-43C2-96F6-1B8D59A53E3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sp>
          <p:nvSpPr>
            <p:cNvPr id="135" name="Freeform 90">
              <a:extLst>
                <a:ext uri="{FF2B5EF4-FFF2-40B4-BE49-F238E27FC236}">
                  <a16:creationId xmlns:a16="http://schemas.microsoft.com/office/drawing/2014/main" id="{4229A676-A444-49EB-9153-2C9833ED555E}"/>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896455">
                <a:defRPr/>
              </a:pPr>
              <a:endParaRPr lang="en-US" kern="0">
                <a:solidFill>
                  <a:sysClr val="windowText" lastClr="000000"/>
                </a:solidFill>
                <a:latin typeface="Calibri" panose="020F0502020204030204"/>
              </a:endParaRPr>
            </a:p>
          </p:txBody>
        </p:sp>
      </p:grpSp>
      <p:cxnSp>
        <p:nvCxnSpPr>
          <p:cNvPr id="139" name="Straight Arrow Connector 138">
            <a:extLst>
              <a:ext uri="{FF2B5EF4-FFF2-40B4-BE49-F238E27FC236}">
                <a16:creationId xmlns:a16="http://schemas.microsoft.com/office/drawing/2014/main" id="{BA0B2EE2-F3AF-4E0B-83EF-77793BAC2090}"/>
              </a:ext>
            </a:extLst>
          </p:cNvPr>
          <p:cNvCxnSpPr>
            <a:stCxn id="6" idx="0"/>
            <a:endCxn id="127" idx="2"/>
          </p:cNvCxnSpPr>
          <p:nvPr/>
        </p:nvCxnSpPr>
        <p:spPr>
          <a:xfrm flipV="1">
            <a:off x="1770499" y="3485778"/>
            <a:ext cx="3544843" cy="15474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3AD82A6-EF65-4413-9534-31A9949978F8}"/>
              </a:ext>
            </a:extLst>
          </p:cNvPr>
          <p:cNvSpPr txBox="1"/>
          <p:nvPr/>
        </p:nvSpPr>
        <p:spPr>
          <a:xfrm>
            <a:off x="2995612" y="3982472"/>
            <a:ext cx="46647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Add</a:t>
            </a:r>
          </a:p>
        </p:txBody>
      </p:sp>
      <p:cxnSp>
        <p:nvCxnSpPr>
          <p:cNvPr id="142" name="Straight Arrow Connector 141">
            <a:extLst>
              <a:ext uri="{FF2B5EF4-FFF2-40B4-BE49-F238E27FC236}">
                <a16:creationId xmlns:a16="http://schemas.microsoft.com/office/drawing/2014/main" id="{1A724787-8018-4628-A998-1B938D38ABE5}"/>
              </a:ext>
            </a:extLst>
          </p:cNvPr>
          <p:cNvCxnSpPr>
            <a:stCxn id="127" idx="0"/>
          </p:cNvCxnSpPr>
          <p:nvPr/>
        </p:nvCxnSpPr>
        <p:spPr>
          <a:xfrm flipV="1">
            <a:off x="6096002" y="1673829"/>
            <a:ext cx="10263" cy="103128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768AAC18-2FFF-45E0-941B-EE7D0C9461D5}"/>
              </a:ext>
            </a:extLst>
          </p:cNvPr>
          <p:cNvSpPr txBox="1"/>
          <p:nvPr/>
        </p:nvSpPr>
        <p:spPr>
          <a:xfrm>
            <a:off x="6218319" y="2035585"/>
            <a:ext cx="91493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Monitor</a:t>
            </a:r>
          </a:p>
        </p:txBody>
      </p:sp>
      <p:cxnSp>
        <p:nvCxnSpPr>
          <p:cNvPr id="144" name="Straight Arrow Connector 143">
            <a:extLst>
              <a:ext uri="{FF2B5EF4-FFF2-40B4-BE49-F238E27FC236}">
                <a16:creationId xmlns:a16="http://schemas.microsoft.com/office/drawing/2014/main" id="{E99E4784-1A23-497E-BC97-CBD0B701E175}"/>
              </a:ext>
            </a:extLst>
          </p:cNvPr>
          <p:cNvCxnSpPr>
            <a:cxnSpLocks/>
            <a:stCxn id="115" idx="3"/>
            <a:endCxn id="127" idx="6"/>
          </p:cNvCxnSpPr>
          <p:nvPr/>
        </p:nvCxnSpPr>
        <p:spPr>
          <a:xfrm flipH="1" flipV="1">
            <a:off x="6876661" y="3485778"/>
            <a:ext cx="3188788" cy="15911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E06228E-3752-4F58-8068-0D2FD8993E34}"/>
              </a:ext>
            </a:extLst>
          </p:cNvPr>
          <p:cNvSpPr txBox="1"/>
          <p:nvPr/>
        </p:nvSpPr>
        <p:spPr>
          <a:xfrm>
            <a:off x="8371269" y="3958660"/>
            <a:ext cx="97783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Set Price</a:t>
            </a:r>
          </a:p>
        </p:txBody>
      </p:sp>
    </p:spTree>
    <p:extLst>
      <p:ext uri="{BB962C8B-B14F-4D97-AF65-F5344CB8AC3E}">
        <p14:creationId xmlns:p14="http://schemas.microsoft.com/office/powerpoint/2010/main" val="839944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142"/>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0"/>
                                          </p:stCondLst>
                                        </p:cTn>
                                        <p:tgtEl>
                                          <p:spTgt spid="143"/>
                                        </p:tgtEl>
                                        <p:attrNameLst>
                                          <p:attrName>style.visibility</p:attrName>
                                        </p:attrNameLst>
                                      </p:cBhvr>
                                      <p:to>
                                        <p:strVal val="visible"/>
                                      </p:to>
                                    </p:set>
                                  </p:childTnLst>
                                </p:cTn>
                              </p:par>
                            </p:childTnLst>
                          </p:cTn>
                        </p:par>
                        <p:par>
                          <p:cTn id="14" fill="hold">
                            <p:stCondLst>
                              <p:cond delay="1000"/>
                            </p:stCondLst>
                            <p:childTnLst>
                              <p:par>
                                <p:cTn id="15" presetID="1" presetClass="exit" presetSubtype="0" fill="hold" nodeType="afterEffect">
                                  <p:stCondLst>
                                    <p:cond delay="1000"/>
                                  </p:stCondLst>
                                  <p:childTnLst>
                                    <p:set>
                                      <p:cBhvr>
                                        <p:cTn id="16" dur="1" fill="hold">
                                          <p:stCondLst>
                                            <p:cond delay="0"/>
                                          </p:stCondLst>
                                        </p:cTn>
                                        <p:tgtEl>
                                          <p:spTgt spid="139"/>
                                        </p:tgtEl>
                                        <p:attrNameLst>
                                          <p:attrName>style.visibility</p:attrName>
                                        </p:attrNameLst>
                                      </p:cBhvr>
                                      <p:to>
                                        <p:strVal val="hidden"/>
                                      </p:to>
                                    </p:set>
                                  </p:childTnLst>
                                </p:cTn>
                              </p:par>
                              <p:par>
                                <p:cTn id="17" presetID="1" presetClass="exit" presetSubtype="0" fill="hold" grpId="0" nodeType="withEffect">
                                  <p:stCondLst>
                                    <p:cond delay="1000"/>
                                  </p:stCondLst>
                                  <p:childTnLst>
                                    <p:set>
                                      <p:cBhvr>
                                        <p:cTn id="18" dur="1" fill="hold">
                                          <p:stCondLst>
                                            <p:cond delay="0"/>
                                          </p:stCondLst>
                                        </p:cTn>
                                        <p:tgtEl>
                                          <p:spTgt spid="140"/>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1000"/>
                                  </p:stCondLst>
                                  <p:childTnLst>
                                    <p:set>
                                      <p:cBhvr>
                                        <p:cTn id="21" dur="1" fill="hold">
                                          <p:stCondLst>
                                            <p:cond delay="0"/>
                                          </p:stCondLst>
                                        </p:cTn>
                                        <p:tgtEl>
                                          <p:spTgt spid="144"/>
                                        </p:tgtEl>
                                        <p:attrNameLst>
                                          <p:attrName>style.visibility</p:attrName>
                                        </p:attrNameLst>
                                      </p:cBhvr>
                                      <p:to>
                                        <p:strVal val="visible"/>
                                      </p:to>
                                    </p:set>
                                  </p:childTnLst>
                                </p:cTn>
                              </p:par>
                              <p:par>
                                <p:cTn id="22" presetID="1" presetClass="entr" presetSubtype="0" fill="hold" grpId="0" nodeType="withEffect">
                                  <p:stCondLst>
                                    <p:cond delay="1000"/>
                                  </p:stCondLst>
                                  <p:childTnLst>
                                    <p:set>
                                      <p:cBhvr>
                                        <p:cTn id="23"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0" grpId="1"/>
      <p:bldP spid="143" grpId="0"/>
      <p:bldP spid="1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412FD-91C0-4AD6-90BD-7DE02C533B59}"/>
              </a:ext>
            </a:extLst>
          </p:cNvPr>
          <p:cNvSpPr>
            <a:spLocks noGrp="1"/>
          </p:cNvSpPr>
          <p:nvPr>
            <p:ph type="title"/>
          </p:nvPr>
        </p:nvSpPr>
        <p:spPr/>
        <p:txBody>
          <a:bodyPr/>
          <a:lstStyle/>
          <a:p>
            <a:r>
              <a:rPr lang="en-US" dirty="0"/>
              <a:t>Event Grid and Azure Functions</a:t>
            </a:r>
          </a:p>
        </p:txBody>
      </p:sp>
      <p:sp>
        <p:nvSpPr>
          <p:cNvPr id="4" name="Text Placeholder 3">
            <a:extLst>
              <a:ext uri="{FF2B5EF4-FFF2-40B4-BE49-F238E27FC236}">
                <a16:creationId xmlns:a16="http://schemas.microsoft.com/office/drawing/2014/main" id="{2428AA76-6FC5-4BE5-8104-23F1E2C1FE5C}"/>
              </a:ext>
            </a:extLst>
          </p:cNvPr>
          <p:cNvSpPr>
            <a:spLocks noGrp="1"/>
          </p:cNvSpPr>
          <p:nvPr>
            <p:ph type="body" sz="quarter" idx="12"/>
          </p:nvPr>
        </p:nvSpPr>
        <p:spPr/>
        <p:txBody>
          <a:bodyPr/>
          <a:lstStyle/>
          <a:p>
            <a:r>
              <a:rPr lang="en-US" dirty="0"/>
              <a:t>Demo Two</a:t>
            </a:r>
          </a:p>
        </p:txBody>
      </p:sp>
    </p:spTree>
    <p:extLst>
      <p:ext uri="{BB962C8B-B14F-4D97-AF65-F5344CB8AC3E}">
        <p14:creationId xmlns:p14="http://schemas.microsoft.com/office/powerpoint/2010/main" val="13829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3F8D-DDD2-4150-9CE8-B736C57B3CA6}"/>
              </a:ext>
            </a:extLst>
          </p:cNvPr>
          <p:cNvSpPr>
            <a:spLocks noGrp="1"/>
          </p:cNvSpPr>
          <p:nvPr>
            <p:ph type="title"/>
          </p:nvPr>
        </p:nvSpPr>
        <p:spPr>
          <a:xfrm>
            <a:off x="585216" y="2537210"/>
            <a:ext cx="9144000" cy="997196"/>
          </a:xfrm>
        </p:spPr>
        <p:txBody>
          <a:bodyPr/>
          <a:lstStyle/>
          <a:p>
            <a:r>
              <a:rPr lang="en-US" dirty="0"/>
              <a:t>Durable Functions for Long Running Workflows</a:t>
            </a:r>
          </a:p>
        </p:txBody>
      </p:sp>
    </p:spTree>
    <p:extLst>
      <p:ext uri="{BB962C8B-B14F-4D97-AF65-F5344CB8AC3E}">
        <p14:creationId xmlns:p14="http://schemas.microsoft.com/office/powerpoint/2010/main" val="376812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83A1D-9CED-4E46-B203-B1C797B80181}"/>
              </a:ext>
            </a:extLst>
          </p:cNvPr>
          <p:cNvSpPr>
            <a:spLocks noGrp="1"/>
          </p:cNvSpPr>
          <p:nvPr>
            <p:ph type="title"/>
          </p:nvPr>
        </p:nvSpPr>
        <p:spPr/>
        <p:txBody>
          <a:bodyPr/>
          <a:lstStyle/>
          <a:p>
            <a:r>
              <a:rPr lang="en-US" dirty="0"/>
              <a:t>Durable Functions</a:t>
            </a:r>
          </a:p>
        </p:txBody>
      </p:sp>
      <p:sp>
        <p:nvSpPr>
          <p:cNvPr id="5" name="Text Placeholder 4">
            <a:extLst>
              <a:ext uri="{FF2B5EF4-FFF2-40B4-BE49-F238E27FC236}">
                <a16:creationId xmlns:a16="http://schemas.microsoft.com/office/drawing/2014/main" id="{F627ACA2-6EEC-4571-9955-4BC5E2D9865F}"/>
              </a:ext>
            </a:extLst>
          </p:cNvPr>
          <p:cNvSpPr>
            <a:spLocks noGrp="1"/>
          </p:cNvSpPr>
          <p:nvPr>
            <p:ph type="body" sz="quarter" idx="4294967295"/>
          </p:nvPr>
        </p:nvSpPr>
        <p:spPr>
          <a:xfrm>
            <a:off x="535517" y="1187451"/>
            <a:ext cx="11656483" cy="947952"/>
          </a:xfrm>
        </p:spPr>
        <p:txBody>
          <a:bodyPr/>
          <a:lstStyle/>
          <a:p>
            <a:pPr marL="0" indent="0">
              <a:buNone/>
            </a:pPr>
            <a:endParaRPr lang="en-US" dirty="0"/>
          </a:p>
          <a:p>
            <a:endParaRPr lang="en-US" dirty="0"/>
          </a:p>
        </p:txBody>
      </p:sp>
      <p:graphicFrame>
        <p:nvGraphicFramePr>
          <p:cNvPr id="8" name="Diagram 7">
            <a:extLst>
              <a:ext uri="{FF2B5EF4-FFF2-40B4-BE49-F238E27FC236}">
                <a16:creationId xmlns:a16="http://schemas.microsoft.com/office/drawing/2014/main" id="{7874650F-B914-4B0C-B0FE-50498F5E4438}"/>
              </a:ext>
            </a:extLst>
          </p:cNvPr>
          <p:cNvGraphicFramePr/>
          <p:nvPr>
            <p:extLst>
              <p:ext uri="{D42A27DB-BD31-4B8C-83A1-F6EECF244321}">
                <p14:modId xmlns:p14="http://schemas.microsoft.com/office/powerpoint/2010/main" val="1531498011"/>
              </p:ext>
            </p:extLst>
          </p:nvPr>
        </p:nvGraphicFramePr>
        <p:xfrm>
          <a:off x="2032001" y="1187963"/>
          <a:ext cx="8128000" cy="4950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73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83A1D-9CED-4E46-B203-B1C797B80181}"/>
              </a:ext>
            </a:extLst>
          </p:cNvPr>
          <p:cNvSpPr>
            <a:spLocks noGrp="1"/>
          </p:cNvSpPr>
          <p:nvPr>
            <p:ph type="title"/>
          </p:nvPr>
        </p:nvSpPr>
        <p:spPr/>
        <p:txBody>
          <a:bodyPr>
            <a:normAutofit fontScale="90000"/>
          </a:bodyPr>
          <a:lstStyle/>
          <a:p>
            <a:r>
              <a:rPr lang="en-US" dirty="0"/>
              <a:t>Durable Functions Patterns</a:t>
            </a:r>
            <a:br>
              <a:rPr lang="en-US" dirty="0"/>
            </a:br>
            <a:endParaRPr lang="en-US" dirty="0"/>
          </a:p>
        </p:txBody>
      </p:sp>
      <p:sp>
        <p:nvSpPr>
          <p:cNvPr id="5" name="Text Placeholder 4">
            <a:extLst>
              <a:ext uri="{FF2B5EF4-FFF2-40B4-BE49-F238E27FC236}">
                <a16:creationId xmlns:a16="http://schemas.microsoft.com/office/drawing/2014/main" id="{F627ACA2-6EEC-4571-9955-4BC5E2D9865F}"/>
              </a:ext>
            </a:extLst>
          </p:cNvPr>
          <p:cNvSpPr>
            <a:spLocks noGrp="1"/>
          </p:cNvSpPr>
          <p:nvPr>
            <p:ph type="body" sz="quarter" idx="4294967295"/>
          </p:nvPr>
        </p:nvSpPr>
        <p:spPr>
          <a:xfrm>
            <a:off x="535517" y="1187451"/>
            <a:ext cx="11656483" cy="947952"/>
          </a:xfrm>
        </p:spPr>
        <p:txBody>
          <a:bodyPr/>
          <a:lstStyle/>
          <a:p>
            <a:pPr marL="0" indent="0">
              <a:buNone/>
            </a:pPr>
            <a:endParaRPr lang="en-US" dirty="0"/>
          </a:p>
          <a:p>
            <a:endParaRPr lang="en-US" dirty="0"/>
          </a:p>
        </p:txBody>
      </p:sp>
      <p:pic>
        <p:nvPicPr>
          <p:cNvPr id="6" name="Picture 5">
            <a:extLst>
              <a:ext uri="{FF2B5EF4-FFF2-40B4-BE49-F238E27FC236}">
                <a16:creationId xmlns:a16="http://schemas.microsoft.com/office/drawing/2014/main" id="{CAAACC8B-F5E4-4E96-A78B-2565B35D53D1}"/>
              </a:ext>
            </a:extLst>
          </p:cNvPr>
          <p:cNvPicPr>
            <a:picLocks noChangeAspect="1"/>
          </p:cNvPicPr>
          <p:nvPr/>
        </p:nvPicPr>
        <p:blipFill>
          <a:blip r:embed="rId3"/>
          <a:stretch>
            <a:fillRect/>
          </a:stretch>
        </p:blipFill>
        <p:spPr>
          <a:xfrm>
            <a:off x="588263" y="1085729"/>
            <a:ext cx="6461913" cy="1151395"/>
          </a:xfrm>
          <a:prstGeom prst="rect">
            <a:avLst/>
          </a:prstGeom>
        </p:spPr>
      </p:pic>
      <p:pic>
        <p:nvPicPr>
          <p:cNvPr id="10" name="Picture 9">
            <a:extLst>
              <a:ext uri="{FF2B5EF4-FFF2-40B4-BE49-F238E27FC236}">
                <a16:creationId xmlns:a16="http://schemas.microsoft.com/office/drawing/2014/main" id="{E5196333-9794-4BB5-991B-F41E982CA2A2}"/>
              </a:ext>
            </a:extLst>
          </p:cNvPr>
          <p:cNvPicPr>
            <a:picLocks noChangeAspect="1"/>
          </p:cNvPicPr>
          <p:nvPr/>
        </p:nvPicPr>
        <p:blipFill>
          <a:blip r:embed="rId4"/>
          <a:stretch>
            <a:fillRect/>
          </a:stretch>
        </p:blipFill>
        <p:spPr>
          <a:xfrm>
            <a:off x="588263" y="2344490"/>
            <a:ext cx="4375961" cy="2169020"/>
          </a:xfrm>
          <a:prstGeom prst="rect">
            <a:avLst/>
          </a:prstGeom>
        </p:spPr>
      </p:pic>
      <p:pic>
        <p:nvPicPr>
          <p:cNvPr id="14" name="Picture 13">
            <a:extLst>
              <a:ext uri="{FF2B5EF4-FFF2-40B4-BE49-F238E27FC236}">
                <a16:creationId xmlns:a16="http://schemas.microsoft.com/office/drawing/2014/main" id="{D3C5B957-EA73-4C46-B957-1170DE488F52}"/>
              </a:ext>
            </a:extLst>
          </p:cNvPr>
          <p:cNvPicPr>
            <a:picLocks noChangeAspect="1"/>
          </p:cNvPicPr>
          <p:nvPr/>
        </p:nvPicPr>
        <p:blipFill>
          <a:blip r:embed="rId5"/>
          <a:stretch>
            <a:fillRect/>
          </a:stretch>
        </p:blipFill>
        <p:spPr>
          <a:xfrm>
            <a:off x="5249077" y="2338845"/>
            <a:ext cx="3152781" cy="2169019"/>
          </a:xfrm>
          <a:prstGeom prst="rect">
            <a:avLst/>
          </a:prstGeom>
        </p:spPr>
      </p:pic>
      <p:pic>
        <p:nvPicPr>
          <p:cNvPr id="16" name="Picture 15">
            <a:extLst>
              <a:ext uri="{FF2B5EF4-FFF2-40B4-BE49-F238E27FC236}">
                <a16:creationId xmlns:a16="http://schemas.microsoft.com/office/drawing/2014/main" id="{ED1F3459-10A3-400F-BF15-35B6AE007D24}"/>
              </a:ext>
            </a:extLst>
          </p:cNvPr>
          <p:cNvPicPr>
            <a:picLocks noChangeAspect="1"/>
          </p:cNvPicPr>
          <p:nvPr/>
        </p:nvPicPr>
        <p:blipFill>
          <a:blip r:embed="rId6"/>
          <a:stretch>
            <a:fillRect/>
          </a:stretch>
        </p:blipFill>
        <p:spPr>
          <a:xfrm>
            <a:off x="584558" y="4620876"/>
            <a:ext cx="4545999" cy="1910012"/>
          </a:xfrm>
          <a:prstGeom prst="rect">
            <a:avLst/>
          </a:prstGeom>
        </p:spPr>
      </p:pic>
      <p:sp>
        <p:nvSpPr>
          <p:cNvPr id="2" name="Callout: Line 1">
            <a:extLst>
              <a:ext uri="{FF2B5EF4-FFF2-40B4-BE49-F238E27FC236}">
                <a16:creationId xmlns:a16="http://schemas.microsoft.com/office/drawing/2014/main" id="{CFFBEB9B-384F-4FEC-AD14-78ABA2A11962}"/>
              </a:ext>
            </a:extLst>
          </p:cNvPr>
          <p:cNvSpPr/>
          <p:nvPr/>
        </p:nvSpPr>
        <p:spPr bwMode="auto">
          <a:xfrm>
            <a:off x="7672387" y="508061"/>
            <a:ext cx="2795587" cy="553998"/>
          </a:xfrm>
          <a:prstGeom prst="borderCallout1">
            <a:avLst>
              <a:gd name="adj1" fmla="val 47119"/>
              <a:gd name="adj2" fmla="val 0"/>
              <a:gd name="adj3" fmla="val 112500"/>
              <a:gd name="adj4" fmla="val -38333"/>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Sequential Asynchronous Calls</a:t>
            </a:r>
          </a:p>
        </p:txBody>
      </p:sp>
      <p:sp>
        <p:nvSpPr>
          <p:cNvPr id="11" name="Callout: Line 10">
            <a:extLst>
              <a:ext uri="{FF2B5EF4-FFF2-40B4-BE49-F238E27FC236}">
                <a16:creationId xmlns:a16="http://schemas.microsoft.com/office/drawing/2014/main" id="{C4C8F81B-7D1E-47AD-A84F-DD9A0D40DCC4}"/>
              </a:ext>
            </a:extLst>
          </p:cNvPr>
          <p:cNvSpPr/>
          <p:nvPr/>
        </p:nvSpPr>
        <p:spPr bwMode="auto">
          <a:xfrm>
            <a:off x="7672386" y="1214640"/>
            <a:ext cx="2795587" cy="553998"/>
          </a:xfrm>
          <a:prstGeom prst="borderCallout1">
            <a:avLst>
              <a:gd name="adj1" fmla="val 47119"/>
              <a:gd name="adj2" fmla="val 0"/>
              <a:gd name="adj3" fmla="val 291309"/>
              <a:gd name="adj4" fmla="val -101876"/>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Fan out / Fan in</a:t>
            </a:r>
          </a:p>
        </p:txBody>
      </p:sp>
      <p:sp>
        <p:nvSpPr>
          <p:cNvPr id="13" name="Callout: Line 12">
            <a:extLst>
              <a:ext uri="{FF2B5EF4-FFF2-40B4-BE49-F238E27FC236}">
                <a16:creationId xmlns:a16="http://schemas.microsoft.com/office/drawing/2014/main" id="{BB457E86-C835-4D73-AE2E-719927922714}"/>
              </a:ext>
            </a:extLst>
          </p:cNvPr>
          <p:cNvSpPr/>
          <p:nvPr/>
        </p:nvSpPr>
        <p:spPr bwMode="auto">
          <a:xfrm>
            <a:off x="6096000" y="4880036"/>
            <a:ext cx="2795587" cy="553998"/>
          </a:xfrm>
          <a:prstGeom prst="borderCallout1">
            <a:avLst>
              <a:gd name="adj1" fmla="val 47119"/>
              <a:gd name="adj2" fmla="val 0"/>
              <a:gd name="adj3" fmla="val 112500"/>
              <a:gd name="adj4" fmla="val -38333"/>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Human Approval</a:t>
            </a:r>
          </a:p>
        </p:txBody>
      </p:sp>
      <p:sp>
        <p:nvSpPr>
          <p:cNvPr id="15" name="Callout: Line 14">
            <a:extLst>
              <a:ext uri="{FF2B5EF4-FFF2-40B4-BE49-F238E27FC236}">
                <a16:creationId xmlns:a16="http://schemas.microsoft.com/office/drawing/2014/main" id="{8B86BACD-E08B-4586-A20B-4C5D8D7B288B}"/>
              </a:ext>
            </a:extLst>
          </p:cNvPr>
          <p:cNvSpPr/>
          <p:nvPr/>
        </p:nvSpPr>
        <p:spPr bwMode="auto">
          <a:xfrm>
            <a:off x="8977312" y="2498786"/>
            <a:ext cx="2795587" cy="553998"/>
          </a:xfrm>
          <a:prstGeom prst="borderCallout1">
            <a:avLst>
              <a:gd name="adj1" fmla="val 47119"/>
              <a:gd name="adj2" fmla="val 0"/>
              <a:gd name="adj3" fmla="val 106483"/>
              <a:gd name="adj4" fmla="val -25556"/>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Ongoing Monitoring</a:t>
            </a:r>
          </a:p>
        </p:txBody>
      </p:sp>
    </p:spTree>
    <p:extLst>
      <p:ext uri="{BB962C8B-B14F-4D97-AF65-F5344CB8AC3E}">
        <p14:creationId xmlns:p14="http://schemas.microsoft.com/office/powerpoint/2010/main" val="83498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0FAB-9F59-4C24-8495-062BBF0614B3}"/>
              </a:ext>
            </a:extLst>
          </p:cNvPr>
          <p:cNvSpPr>
            <a:spLocks noGrp="1"/>
          </p:cNvSpPr>
          <p:nvPr>
            <p:ph type="title"/>
          </p:nvPr>
        </p:nvSpPr>
        <p:spPr/>
        <p:txBody>
          <a:bodyPr/>
          <a:lstStyle/>
          <a:p>
            <a:r>
              <a:rPr lang="en-US" dirty="0"/>
              <a:t>SKU Lifecycle</a:t>
            </a:r>
          </a:p>
        </p:txBody>
      </p:sp>
      <p:pic>
        <p:nvPicPr>
          <p:cNvPr id="3" name="Picture 2">
            <a:extLst>
              <a:ext uri="{FF2B5EF4-FFF2-40B4-BE49-F238E27FC236}">
                <a16:creationId xmlns:a16="http://schemas.microsoft.com/office/drawing/2014/main" id="{2900631F-405B-489B-8A24-5F615B5E3572}"/>
              </a:ext>
            </a:extLst>
          </p:cNvPr>
          <p:cNvPicPr>
            <a:picLocks noChangeAspect="1"/>
          </p:cNvPicPr>
          <p:nvPr/>
        </p:nvPicPr>
        <p:blipFill>
          <a:blip r:embed="rId3"/>
          <a:stretch>
            <a:fillRect/>
          </a:stretch>
        </p:blipFill>
        <p:spPr>
          <a:xfrm>
            <a:off x="2029979" y="1728787"/>
            <a:ext cx="8170145" cy="4049673"/>
          </a:xfrm>
          <a:prstGeom prst="rect">
            <a:avLst/>
          </a:prstGeom>
        </p:spPr>
      </p:pic>
      <p:sp>
        <p:nvSpPr>
          <p:cNvPr id="4" name="TextBox 3">
            <a:extLst>
              <a:ext uri="{FF2B5EF4-FFF2-40B4-BE49-F238E27FC236}">
                <a16:creationId xmlns:a16="http://schemas.microsoft.com/office/drawing/2014/main" id="{263D507D-315C-489D-9917-24986DBC0176}"/>
              </a:ext>
            </a:extLst>
          </p:cNvPr>
          <p:cNvSpPr txBox="1"/>
          <p:nvPr/>
        </p:nvSpPr>
        <p:spPr>
          <a:xfrm>
            <a:off x="3167063" y="2962275"/>
            <a:ext cx="7518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Added</a:t>
            </a:r>
          </a:p>
        </p:txBody>
      </p:sp>
      <p:sp>
        <p:nvSpPr>
          <p:cNvPr id="5" name="TextBox 4">
            <a:extLst>
              <a:ext uri="{FF2B5EF4-FFF2-40B4-BE49-F238E27FC236}">
                <a16:creationId xmlns:a16="http://schemas.microsoft.com/office/drawing/2014/main" id="{5751D837-9537-4901-BD8C-9AD854B1477B}"/>
              </a:ext>
            </a:extLst>
          </p:cNvPr>
          <p:cNvSpPr txBox="1"/>
          <p:nvPr/>
        </p:nvSpPr>
        <p:spPr>
          <a:xfrm>
            <a:off x="4824404" y="2962274"/>
            <a:ext cx="97783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Price Set</a:t>
            </a:r>
          </a:p>
        </p:txBody>
      </p:sp>
      <p:sp>
        <p:nvSpPr>
          <p:cNvPr id="6" name="TextBox 5">
            <a:extLst>
              <a:ext uri="{FF2B5EF4-FFF2-40B4-BE49-F238E27FC236}">
                <a16:creationId xmlns:a16="http://schemas.microsoft.com/office/drawing/2014/main" id="{A4C92BFA-A721-4F43-BB89-466F734AE118}"/>
              </a:ext>
            </a:extLst>
          </p:cNvPr>
          <p:cNvSpPr txBox="1"/>
          <p:nvPr/>
        </p:nvSpPr>
        <p:spPr>
          <a:xfrm>
            <a:off x="4794199" y="4062590"/>
            <a:ext cx="113332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Image Set</a:t>
            </a:r>
          </a:p>
        </p:txBody>
      </p:sp>
      <p:sp>
        <p:nvSpPr>
          <p:cNvPr id="7" name="TextBox 6">
            <a:extLst>
              <a:ext uri="{FF2B5EF4-FFF2-40B4-BE49-F238E27FC236}">
                <a16:creationId xmlns:a16="http://schemas.microsoft.com/office/drawing/2014/main" id="{90A713D3-AA57-4114-B6D6-155E09EB05E3}"/>
              </a:ext>
            </a:extLst>
          </p:cNvPr>
          <p:cNvSpPr txBox="1"/>
          <p:nvPr/>
        </p:nvSpPr>
        <p:spPr>
          <a:xfrm>
            <a:off x="3938573" y="1898152"/>
            <a:ext cx="17184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Description Set</a:t>
            </a:r>
          </a:p>
        </p:txBody>
      </p:sp>
      <p:sp>
        <p:nvSpPr>
          <p:cNvPr id="8" name="TextBox 7">
            <a:extLst>
              <a:ext uri="{FF2B5EF4-FFF2-40B4-BE49-F238E27FC236}">
                <a16:creationId xmlns:a16="http://schemas.microsoft.com/office/drawing/2014/main" id="{CA080D1F-59B1-400B-903D-CF87830C60BA}"/>
              </a:ext>
            </a:extLst>
          </p:cNvPr>
          <p:cNvSpPr txBox="1"/>
          <p:nvPr/>
        </p:nvSpPr>
        <p:spPr>
          <a:xfrm>
            <a:off x="7558085" y="3338511"/>
            <a:ext cx="610745" cy="307777"/>
          </a:xfrm>
          <a:prstGeom prst="rect">
            <a:avLst/>
          </a:prstGeom>
          <a:noFill/>
        </p:spPr>
        <p:txBody>
          <a:bodyPr wrap="none" lIns="0" tIns="0" rIns="0" bIns="0" rtlCol="0">
            <a:spAutoFit/>
          </a:bodyPr>
          <a:lstStyle/>
          <a:p>
            <a:pPr algn="l"/>
            <a:r>
              <a:rPr lang="en-US" sz="2000" dirty="0">
                <a:solidFill>
                  <a:schemeClr val="bg2"/>
                </a:solidFill>
              </a:rPr>
              <a:t>Done</a:t>
            </a:r>
          </a:p>
        </p:txBody>
      </p:sp>
      <p:sp>
        <p:nvSpPr>
          <p:cNvPr id="9" name="TextBox 8">
            <a:extLst>
              <a:ext uri="{FF2B5EF4-FFF2-40B4-BE49-F238E27FC236}">
                <a16:creationId xmlns:a16="http://schemas.microsoft.com/office/drawing/2014/main" id="{66B3B274-B863-4AB0-9E3D-1667A41ADD1E}"/>
              </a:ext>
            </a:extLst>
          </p:cNvPr>
          <p:cNvSpPr txBox="1"/>
          <p:nvPr/>
        </p:nvSpPr>
        <p:spPr>
          <a:xfrm>
            <a:off x="8315997" y="2943220"/>
            <a:ext cx="11174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Set Active</a:t>
            </a:r>
          </a:p>
        </p:txBody>
      </p:sp>
    </p:spTree>
    <p:extLst>
      <p:ext uri="{BB962C8B-B14F-4D97-AF65-F5344CB8AC3E}">
        <p14:creationId xmlns:p14="http://schemas.microsoft.com/office/powerpoint/2010/main" val="321846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xit" presetSubtype="0" fill="hold" grpId="1" nodeType="withEffect">
                                  <p:stCondLst>
                                    <p:cond delay="100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100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grpId="1" nodeType="afterEffect">
                                  <p:stCondLst>
                                    <p:cond delay="100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100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1000"/>
                                  </p:stCondLst>
                                  <p:childTnLst>
                                    <p:set>
                                      <p:cBhvr>
                                        <p:cTn id="24" dur="1" fill="hold">
                                          <p:stCondLst>
                                            <p:cond delay="0"/>
                                          </p:stCondLst>
                                        </p:cTn>
                                        <p:tgtEl>
                                          <p:spTgt spid="6"/>
                                        </p:tgtEl>
                                        <p:attrNameLst>
                                          <p:attrName>style.visibility</p:attrName>
                                        </p:attrNameLst>
                                      </p:cBhvr>
                                      <p:to>
                                        <p:strVal val="hidden"/>
                                      </p:to>
                                    </p:set>
                                  </p:childTnLst>
                                </p:cTn>
                              </p:par>
                            </p:childTnLst>
                          </p:cTn>
                        </p:par>
                        <p:par>
                          <p:cTn id="25" fill="hold">
                            <p:stCondLst>
                              <p:cond delay="4000"/>
                            </p:stCondLst>
                            <p:childTnLst>
                              <p:par>
                                <p:cTn id="26" presetID="1"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5000"/>
                            </p:stCondLst>
                            <p:childTnLst>
                              <p:par>
                                <p:cTn id="29" presetID="1" presetClass="entr" presetSubtype="0" fill="hold" grpId="0" nodeType="afterEffect">
                                  <p:stCondLst>
                                    <p:cond delay="100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grpId="2" nodeType="afterEffect">
                                  <p:stCondLst>
                                    <p:cond delay="1000"/>
                                  </p:stCondLst>
                                  <p:childTnLst>
                                    <p:set>
                                      <p:cBhvr>
                                        <p:cTn id="33" dur="1" fill="hold">
                                          <p:stCondLst>
                                            <p:cond delay="0"/>
                                          </p:stCondLst>
                                        </p:cTn>
                                        <p:tgtEl>
                                          <p:spTgt spid="4"/>
                                        </p:tgtEl>
                                        <p:attrNameLst>
                                          <p:attrName>style.visibility</p:attrName>
                                        </p:attrNameLst>
                                      </p:cBhvr>
                                      <p:to>
                                        <p:strVal val="visible"/>
                                      </p:to>
                                    </p:set>
                                  </p:childTnLst>
                                </p:cTn>
                              </p:par>
                              <p:par>
                                <p:cTn id="34" presetID="1" presetClass="entr" presetSubtype="0" fill="hold" grpId="2" nodeType="withEffect">
                                  <p:stCondLst>
                                    <p:cond delay="100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2" nodeType="withEffect">
                                  <p:stCondLst>
                                    <p:cond delay="100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2" nodeType="withEffect">
                                  <p:stCondLst>
                                    <p:cond delay="100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5" grpId="0"/>
      <p:bldP spid="5" grpId="1"/>
      <p:bldP spid="5" grpId="2"/>
      <p:bldP spid="6" grpId="0"/>
      <p:bldP spid="6" grpId="1"/>
      <p:bldP spid="6" grpId="2"/>
      <p:bldP spid="7" grpId="0"/>
      <p:bldP spid="7" grpId="1"/>
      <p:bldP spid="7" grpId="2"/>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412FD-91C0-4AD6-90BD-7DE02C533B59}"/>
              </a:ext>
            </a:extLst>
          </p:cNvPr>
          <p:cNvSpPr>
            <a:spLocks noGrp="1"/>
          </p:cNvSpPr>
          <p:nvPr>
            <p:ph type="title"/>
          </p:nvPr>
        </p:nvSpPr>
        <p:spPr/>
        <p:txBody>
          <a:bodyPr/>
          <a:lstStyle/>
          <a:p>
            <a:r>
              <a:rPr lang="en-US" dirty="0"/>
              <a:t>Durable Serverless Workflows</a:t>
            </a:r>
          </a:p>
        </p:txBody>
      </p:sp>
      <p:sp>
        <p:nvSpPr>
          <p:cNvPr id="4" name="Text Placeholder 3">
            <a:extLst>
              <a:ext uri="{FF2B5EF4-FFF2-40B4-BE49-F238E27FC236}">
                <a16:creationId xmlns:a16="http://schemas.microsoft.com/office/drawing/2014/main" id="{2428AA76-6FC5-4BE5-8104-23F1E2C1FE5C}"/>
              </a:ext>
            </a:extLst>
          </p:cNvPr>
          <p:cNvSpPr>
            <a:spLocks noGrp="1"/>
          </p:cNvSpPr>
          <p:nvPr>
            <p:ph type="body" sz="quarter" idx="12"/>
          </p:nvPr>
        </p:nvSpPr>
        <p:spPr/>
        <p:txBody>
          <a:bodyPr/>
          <a:lstStyle/>
          <a:p>
            <a:r>
              <a:rPr lang="en-US" dirty="0"/>
              <a:t>Demo Three</a:t>
            </a:r>
          </a:p>
        </p:txBody>
      </p:sp>
    </p:spTree>
    <p:extLst>
      <p:ext uri="{BB962C8B-B14F-4D97-AF65-F5344CB8AC3E}">
        <p14:creationId xmlns:p14="http://schemas.microsoft.com/office/powerpoint/2010/main" val="406435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83F8D-DDD2-4150-9CE8-B736C57B3CA6}"/>
              </a:ext>
            </a:extLst>
          </p:cNvPr>
          <p:cNvSpPr>
            <a:spLocks noGrp="1"/>
          </p:cNvSpPr>
          <p:nvPr>
            <p:ph type="title"/>
          </p:nvPr>
        </p:nvSpPr>
        <p:spPr>
          <a:xfrm>
            <a:off x="585216" y="3035808"/>
            <a:ext cx="9144000" cy="498598"/>
          </a:xfrm>
        </p:spPr>
        <p:txBody>
          <a:bodyPr/>
          <a:lstStyle/>
          <a:p>
            <a:r>
              <a:rPr lang="en-US" dirty="0"/>
              <a:t>Integrations Made Easy with Logic Apps</a:t>
            </a:r>
          </a:p>
        </p:txBody>
      </p:sp>
    </p:spTree>
    <p:extLst>
      <p:ext uri="{BB962C8B-B14F-4D97-AF65-F5344CB8AC3E}">
        <p14:creationId xmlns:p14="http://schemas.microsoft.com/office/powerpoint/2010/main" val="280028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671844"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solidFill>
                  <a:srgbClr val="0078D7"/>
                </a:solidFill>
                <a:latin typeface="Segoe UI"/>
              </a:rPr>
              <a:t>On-Premises</a:t>
            </a:r>
          </a:p>
        </p:txBody>
      </p:sp>
      <p:cxnSp>
        <p:nvCxnSpPr>
          <p:cNvPr id="11" name="Straight Arrow Connector 10"/>
          <p:cNvCxnSpPr>
            <a:cxnSpLocks/>
          </p:cNvCxnSpPr>
          <p:nvPr/>
        </p:nvCxnSpPr>
        <p:spPr>
          <a:xfrm>
            <a:off x="-11448" y="5910068"/>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9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6743" y="4645059"/>
            <a:ext cx="1798890"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many </a:t>
            </a:r>
            <a:r>
              <a:rPr lang="en-US" sz="1468" b="1" kern="0" dirty="0">
                <a:solidFill>
                  <a:schemeClr val="tx2"/>
                </a:solidFill>
                <a:latin typeface="Segoe UI"/>
              </a:rPr>
              <a:t>servers </a:t>
            </a:r>
          </a:p>
          <a:p>
            <a:pPr defTabSz="895939">
              <a:lnSpc>
                <a:spcPct val="90000"/>
              </a:lnSpc>
              <a:defRPr/>
            </a:pPr>
            <a:r>
              <a:rPr lang="en-US" sz="1468" kern="0" dirty="0">
                <a:solidFill>
                  <a:schemeClr val="tx2"/>
                </a:soli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21" y="3084717"/>
            <a:ext cx="1263487"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Which OS </a:t>
            </a:r>
            <a:br>
              <a:rPr lang="en-US" sz="1468" kern="0" dirty="0">
                <a:solidFill>
                  <a:schemeClr val="tx2"/>
                </a:solidFill>
                <a:latin typeface="Segoe UI"/>
              </a:rPr>
            </a:br>
            <a:r>
              <a:rPr lang="en-US" sz="1468" kern="0" dirty="0">
                <a:solidFill>
                  <a:schemeClr val="tx2"/>
                </a:soli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46980"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often should </a:t>
            </a:r>
          </a:p>
          <a:p>
            <a:pPr defTabSz="895939">
              <a:lnSpc>
                <a:spcPct val="90000"/>
              </a:lnSpc>
              <a:defRPr/>
            </a:pPr>
            <a:r>
              <a:rPr lang="en-US" sz="1468" kern="0" dirty="0">
                <a:solidFill>
                  <a:schemeClr val="tx2"/>
                </a:solidFill>
                <a:latin typeface="Segoe UI"/>
              </a:rPr>
              <a:t>I </a:t>
            </a:r>
            <a:r>
              <a:rPr lang="en-US" sz="1468" b="1" kern="0" dirty="0">
                <a:solidFill>
                  <a:schemeClr val="tx2"/>
                </a:solidFill>
                <a:latin typeface="Segoe UI"/>
              </a:rPr>
              <a:t>patch</a:t>
            </a:r>
            <a:r>
              <a:rPr lang="en-US" sz="1468" kern="0" dirty="0">
                <a:solidFill>
                  <a:schemeClr val="tx2"/>
                </a:solidFill>
                <a:latin typeface="Segoe UI"/>
              </a:rPr>
              <a:t> my </a:t>
            </a:r>
            <a:r>
              <a:rPr lang="en-US" sz="1468" b="1" kern="0" dirty="0">
                <a:solidFill>
                  <a:schemeClr val="tx2"/>
                </a:solidFill>
                <a:latin typeface="Segoe UI"/>
              </a:rPr>
              <a:t>servers</a:t>
            </a:r>
            <a:r>
              <a:rPr lang="en-US" sz="1468" kern="0" dirty="0">
                <a:solidFill>
                  <a:schemeClr val="tx2"/>
                </a:soli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5"/>
            <a:ext cx="1935145"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What size of </a:t>
            </a:r>
            <a:r>
              <a:rPr lang="en-US" sz="1468" b="1" kern="0" dirty="0">
                <a:solidFill>
                  <a:schemeClr val="tx2"/>
                </a:solidFill>
                <a:latin typeface="Segoe UI"/>
              </a:rPr>
              <a:t>servers</a:t>
            </a:r>
            <a:r>
              <a:rPr lang="en-US" sz="1468" kern="0" dirty="0">
                <a:solidFill>
                  <a:schemeClr val="tx2"/>
                </a:solidFill>
                <a:latin typeface="Segoe UI"/>
              </a:rPr>
              <a:t> </a:t>
            </a:r>
          </a:p>
          <a:p>
            <a:pPr defTabSz="895939">
              <a:lnSpc>
                <a:spcPct val="90000"/>
              </a:lnSpc>
              <a:defRPr/>
            </a:pPr>
            <a:r>
              <a:rPr lang="en-US" sz="1468" kern="0" dirty="0">
                <a:solidFill>
                  <a:schemeClr val="tx2"/>
                </a:solidFill>
                <a:latin typeface="Segoe UI"/>
              </a:rPr>
              <a:t>should I </a:t>
            </a:r>
            <a:r>
              <a:rPr lang="en-US" sz="1468" b="1" kern="0" dirty="0">
                <a:solidFill>
                  <a:schemeClr val="tx2"/>
                </a:solidFill>
                <a:latin typeface="Segoe UI"/>
              </a:rPr>
              <a:t>buy</a:t>
            </a:r>
            <a:r>
              <a:rPr lang="en-US" sz="1468" kern="0" dirty="0">
                <a:solidFill>
                  <a:schemeClr val="tx2"/>
                </a:soli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often should I </a:t>
            </a:r>
            <a:br>
              <a:rPr lang="en-US" sz="1468" kern="0" dirty="0">
                <a:solidFill>
                  <a:schemeClr val="tx2"/>
                </a:solidFill>
                <a:latin typeface="Segoe UI"/>
              </a:rPr>
            </a:br>
            <a:r>
              <a:rPr lang="en-US" sz="1468" kern="0" dirty="0">
                <a:solidFill>
                  <a:schemeClr val="tx2"/>
                </a:solidFill>
                <a:latin typeface="Segoe UI"/>
              </a:rPr>
              <a:t>backup my </a:t>
            </a:r>
            <a:r>
              <a:rPr lang="en-US" sz="1468" b="1" kern="0" dirty="0">
                <a:solidFill>
                  <a:schemeClr val="tx2"/>
                </a:solidFill>
                <a:latin typeface="Segoe UI"/>
              </a:rPr>
              <a:t>server</a:t>
            </a:r>
            <a:r>
              <a:rPr lang="en-US" sz="1468" kern="0" dirty="0">
                <a:solidFill>
                  <a:schemeClr val="tx2"/>
                </a:soli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5" y="2213718"/>
            <a:ext cx="1782860"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can I increase </a:t>
            </a:r>
            <a:br>
              <a:rPr lang="en-US" sz="1468" kern="0" dirty="0">
                <a:solidFill>
                  <a:schemeClr val="tx2"/>
                </a:solidFill>
                <a:latin typeface="Segoe UI"/>
              </a:rPr>
            </a:br>
            <a:r>
              <a:rPr lang="en-US" sz="1468" b="1" kern="0" dirty="0">
                <a:solidFill>
                  <a:schemeClr val="tx2"/>
                </a:solidFill>
                <a:latin typeface="Segoe UI"/>
              </a:rPr>
              <a:t>server</a:t>
            </a:r>
            <a:r>
              <a:rPr lang="en-US" sz="1468" kern="0" dirty="0">
                <a:solidFill>
                  <a:schemeClr val="tx2"/>
                </a:soli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do I </a:t>
            </a:r>
            <a:r>
              <a:rPr lang="en-US" sz="1468" b="1" kern="0" dirty="0">
                <a:solidFill>
                  <a:schemeClr val="tx2"/>
                </a:solidFill>
                <a:latin typeface="Segoe UI"/>
              </a:rPr>
              <a:t>deploy</a:t>
            </a:r>
            <a:r>
              <a:rPr lang="en-US" sz="1468" kern="0" dirty="0">
                <a:solidFill>
                  <a:schemeClr val="tx2"/>
                </a:solidFill>
                <a:latin typeface="Segoe UI"/>
              </a:rPr>
              <a:t> new </a:t>
            </a:r>
            <a:br>
              <a:rPr lang="en-US" sz="1468" kern="0" dirty="0">
                <a:solidFill>
                  <a:schemeClr val="tx2"/>
                </a:solidFill>
                <a:latin typeface="Segoe UI"/>
              </a:rPr>
            </a:br>
            <a:r>
              <a:rPr lang="en-US" sz="1468" b="1" kern="0" dirty="0">
                <a:solidFill>
                  <a:schemeClr val="tx2"/>
                </a:solidFill>
                <a:latin typeface="Segoe UI"/>
              </a:rPr>
              <a:t>code</a:t>
            </a:r>
            <a:r>
              <a:rPr lang="en-US" sz="1468" kern="0" dirty="0">
                <a:solidFill>
                  <a:schemeClr val="tx2"/>
                </a:solidFill>
                <a:latin typeface="Segoe UI"/>
              </a:rPr>
              <a:t> to my </a:t>
            </a:r>
            <a:r>
              <a:rPr lang="en-US" sz="1468" b="1" kern="0" dirty="0">
                <a:solidFill>
                  <a:schemeClr val="tx2"/>
                </a:solidFill>
                <a:latin typeface="Segoe UI"/>
              </a:rPr>
              <a:t>server</a:t>
            </a:r>
            <a:r>
              <a:rPr lang="en-US" sz="1468" kern="0" dirty="0">
                <a:solidFill>
                  <a:schemeClr val="tx2"/>
                </a:soli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5" y="878363"/>
            <a:ext cx="2135521"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Which packages should</a:t>
            </a:r>
            <a:br>
              <a:rPr lang="en-US" sz="1468" kern="0" dirty="0">
                <a:solidFill>
                  <a:schemeClr val="tx2"/>
                </a:solidFill>
                <a:latin typeface="Segoe UI"/>
              </a:rPr>
            </a:br>
            <a:r>
              <a:rPr lang="en-US" sz="1468" kern="0" dirty="0">
                <a:solidFill>
                  <a:schemeClr val="tx2"/>
                </a:solidFill>
                <a:latin typeface="Segoe UI"/>
              </a:rPr>
              <a:t>be on my </a:t>
            </a:r>
            <a:r>
              <a:rPr lang="en-US" sz="1468" b="1" kern="0" dirty="0">
                <a:solidFill>
                  <a:schemeClr val="tx2"/>
                </a:solidFill>
                <a:latin typeface="Segoe UI"/>
              </a:rPr>
              <a:t>server</a:t>
            </a:r>
            <a:r>
              <a:rPr lang="en-US" sz="1468" kern="0" dirty="0">
                <a:solidFill>
                  <a:schemeClr val="tx2"/>
                </a:soli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30098"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It takes how long to </a:t>
            </a:r>
            <a:br>
              <a:rPr lang="en-US" sz="1468" kern="0" dirty="0">
                <a:solidFill>
                  <a:schemeClr val="tx2"/>
                </a:solidFill>
                <a:latin typeface="Segoe UI"/>
              </a:rPr>
            </a:br>
            <a:r>
              <a:rPr lang="en-US" sz="1468" b="1" kern="0" dirty="0">
                <a:solidFill>
                  <a:schemeClr val="tx2"/>
                </a:solidFill>
                <a:latin typeface="Segoe UI"/>
              </a:rPr>
              <a:t>provision</a:t>
            </a:r>
            <a:r>
              <a:rPr lang="en-US" sz="1468" kern="0" dirty="0">
                <a:solidFill>
                  <a:schemeClr val="tx2"/>
                </a:solidFill>
                <a:latin typeface="Segoe UI"/>
              </a:rPr>
              <a:t> a new </a:t>
            </a:r>
            <a:r>
              <a:rPr lang="en-US" sz="1468" b="1" kern="0" dirty="0">
                <a:solidFill>
                  <a:schemeClr val="tx2"/>
                </a:solidFill>
                <a:latin typeface="Segoe UI"/>
              </a:rPr>
              <a:t>server</a:t>
            </a:r>
            <a:r>
              <a:rPr lang="en-US" sz="1468" kern="0" dirty="0">
                <a:solidFill>
                  <a:schemeClr val="tx2"/>
                </a:soli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2" y="3428462"/>
            <a:ext cx="1768433"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Are my </a:t>
            </a:r>
            <a:r>
              <a:rPr lang="en-US" sz="1468" b="1" kern="0" dirty="0">
                <a:solidFill>
                  <a:schemeClr val="tx2"/>
                </a:solidFill>
                <a:latin typeface="Segoe UI"/>
              </a:rPr>
              <a:t>server</a:t>
            </a:r>
            <a:r>
              <a:rPr lang="en-US" sz="1468" kern="0" dirty="0">
                <a:solidFill>
                  <a:schemeClr val="tx2"/>
                </a:solidFill>
                <a:latin typeface="Segoe UI"/>
              </a:rPr>
              <a:t> in a </a:t>
            </a:r>
          </a:p>
          <a:p>
            <a:pPr defTabSz="895939">
              <a:lnSpc>
                <a:spcPct val="90000"/>
              </a:lnSpc>
              <a:defRPr/>
            </a:pPr>
            <a:r>
              <a:rPr lang="en-US" sz="1468" kern="0" dirty="0">
                <a:solidFill>
                  <a:schemeClr val="tx2"/>
                </a:soli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8" y="3699365"/>
            <a:ext cx="1911101"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What happens if the </a:t>
            </a:r>
          </a:p>
          <a:p>
            <a:pPr defTabSz="895939">
              <a:lnSpc>
                <a:spcPct val="90000"/>
              </a:lnSpc>
              <a:defRPr/>
            </a:pPr>
            <a:r>
              <a:rPr lang="en-US" sz="1468" kern="0" dirty="0">
                <a:solidFill>
                  <a:schemeClr val="tx2"/>
                </a:soli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2" y="3442522"/>
            <a:ext cx="1912703"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Do I need secondary</a:t>
            </a:r>
            <a:br>
              <a:rPr lang="en-US" sz="1468" kern="0" dirty="0">
                <a:solidFill>
                  <a:schemeClr val="tx2"/>
                </a:solidFill>
                <a:latin typeface="Segoe UI"/>
              </a:rPr>
            </a:br>
            <a:r>
              <a:rPr lang="en-US" sz="1468" kern="0" dirty="0">
                <a:solidFill>
                  <a:schemeClr val="tx2"/>
                </a:soli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What is the right </a:t>
            </a:r>
            <a:r>
              <a:rPr lang="en-US" sz="1468" b="1" kern="0" dirty="0">
                <a:solidFill>
                  <a:schemeClr val="tx2"/>
                </a:solidFill>
                <a:latin typeface="Segoe UI"/>
              </a:rPr>
              <a:t>size</a:t>
            </a:r>
            <a:r>
              <a:rPr lang="en-US" sz="1468" kern="0" dirty="0">
                <a:solidFill>
                  <a:schemeClr val="tx2"/>
                </a:solidFill>
                <a:latin typeface="Segoe UI"/>
              </a:rPr>
              <a:t> of </a:t>
            </a:r>
          </a:p>
          <a:p>
            <a:pPr defTabSz="895939">
              <a:lnSpc>
                <a:spcPct val="90000"/>
              </a:lnSpc>
              <a:defRPr/>
            </a:pPr>
            <a:r>
              <a:rPr lang="en-US" sz="1468" b="1" kern="0" dirty="0">
                <a:solidFill>
                  <a:schemeClr val="tx2"/>
                </a:solidFill>
                <a:latin typeface="Segoe UI"/>
              </a:rPr>
              <a:t>servers </a:t>
            </a:r>
            <a:r>
              <a:rPr lang="en-US" sz="1468" kern="0" dirty="0">
                <a:solidFill>
                  <a:schemeClr val="tx2"/>
                </a:soli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20959" y="3076801"/>
            <a:ext cx="2004075"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Who has </a:t>
            </a:r>
            <a:r>
              <a:rPr lang="en-US" sz="1468" b="1" kern="0" dirty="0">
                <a:solidFill>
                  <a:schemeClr val="tx2"/>
                </a:solidFill>
                <a:latin typeface="Segoe UI"/>
              </a:rPr>
              <a:t>physical</a:t>
            </a:r>
            <a:r>
              <a:rPr lang="en-US" sz="1468" kern="0" dirty="0">
                <a:solidFill>
                  <a:schemeClr val="tx2"/>
                </a:solidFill>
                <a:latin typeface="Segoe UI"/>
              </a:rPr>
              <a:t> </a:t>
            </a:r>
          </a:p>
          <a:p>
            <a:pPr defTabSz="895939">
              <a:lnSpc>
                <a:spcPct val="90000"/>
              </a:lnSpc>
              <a:defRPr/>
            </a:pPr>
            <a:r>
              <a:rPr lang="en-US" sz="1468" kern="0" dirty="0">
                <a:solidFill>
                  <a:schemeClr val="tx2"/>
                </a:solidFill>
                <a:latin typeface="Segoe UI"/>
              </a:rPr>
              <a:t>access to my </a:t>
            </a:r>
            <a:r>
              <a:rPr lang="en-US" sz="1468" b="1" kern="0" dirty="0">
                <a:solidFill>
                  <a:schemeClr val="tx2"/>
                </a:solidFill>
                <a:latin typeface="Segoe UI"/>
              </a:rPr>
              <a:t>servers</a:t>
            </a:r>
            <a:r>
              <a:rPr lang="en-US" sz="1468" kern="0" dirty="0">
                <a:solidFill>
                  <a:schemeClr val="tx2"/>
                </a:soli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4" y="3884778"/>
            <a:ext cx="1042273"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Do I need </a:t>
            </a:r>
            <a:br>
              <a:rPr lang="en-US" sz="1468" kern="0" dirty="0">
                <a:solidFill>
                  <a:schemeClr val="tx2"/>
                </a:solidFill>
                <a:latin typeface="Segoe UI"/>
              </a:rPr>
            </a:br>
            <a:r>
              <a:rPr lang="en-US" sz="1468" kern="0" dirty="0">
                <a:solidFill>
                  <a:schemeClr val="tx2"/>
                </a:soli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4" y="398821"/>
            <a:ext cx="1951175"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What media should I </a:t>
            </a:r>
          </a:p>
          <a:p>
            <a:pPr defTabSz="895939">
              <a:lnSpc>
                <a:spcPct val="90000"/>
              </a:lnSpc>
              <a:defRPr/>
            </a:pPr>
            <a:r>
              <a:rPr lang="en-US" sz="1468" kern="0" dirty="0">
                <a:solidFill>
                  <a:schemeClr val="tx2"/>
                </a:soli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1" y="3966479"/>
            <a:ext cx="2217984" cy="498983"/>
          </a:xfrm>
          <a:prstGeom prst="rect">
            <a:avLst/>
          </a:prstGeom>
          <a:noFill/>
        </p:spPr>
        <p:txBody>
          <a:bodyPr wrap="square" rtlCol="0">
            <a:spAutoFit/>
          </a:bodyPr>
          <a:lstStyle/>
          <a:p>
            <a:pPr defTabSz="895939">
              <a:lnSpc>
                <a:spcPct val="90000"/>
              </a:lnSpc>
              <a:defRPr/>
            </a:pPr>
            <a:r>
              <a:rPr lang="en-US" sz="1468" kern="0" dirty="0">
                <a:solidFill>
                  <a:schemeClr val="tx2"/>
                </a:solidFill>
                <a:latin typeface="Segoe UI"/>
              </a:rPr>
              <a:t>What storage I </a:t>
            </a:r>
            <a:br>
              <a:rPr lang="en-US" sz="1468" kern="0" dirty="0">
                <a:solidFill>
                  <a:schemeClr val="tx2"/>
                </a:solidFill>
                <a:latin typeface="Segoe UI"/>
              </a:rPr>
            </a:br>
            <a:r>
              <a:rPr lang="en-US" sz="1468" kern="0" dirty="0">
                <a:solidFill>
                  <a:schemeClr val="tx2"/>
                </a:soli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4828" y="2329059"/>
            <a:ext cx="1372492"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can I </a:t>
            </a:r>
            <a:br>
              <a:rPr lang="en-US" sz="1468" kern="0" dirty="0">
                <a:solidFill>
                  <a:schemeClr val="tx2"/>
                </a:solidFill>
                <a:latin typeface="Segoe UI"/>
              </a:rPr>
            </a:br>
            <a:r>
              <a:rPr lang="en-US" sz="1468" b="1" kern="0" dirty="0">
                <a:solidFill>
                  <a:schemeClr val="tx2"/>
                </a:solidFill>
                <a:latin typeface="Segoe UI"/>
              </a:rPr>
              <a:t>scale</a:t>
            </a:r>
            <a:r>
              <a:rPr lang="en-US" sz="1468" kern="0" dirty="0">
                <a:solidFill>
                  <a:schemeClr val="tx2"/>
                </a:soli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259" y="334883"/>
            <a:ext cx="2265364"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What happens in case of</a:t>
            </a:r>
          </a:p>
          <a:p>
            <a:pPr defTabSz="895939">
              <a:lnSpc>
                <a:spcPct val="90000"/>
              </a:lnSpc>
              <a:defRPr/>
            </a:pPr>
            <a:r>
              <a:rPr lang="en-US" sz="1468" b="1" kern="0" dirty="0">
                <a:solidFill>
                  <a:schemeClr val="tx2"/>
                </a:solidFill>
                <a:latin typeface="Segoe UI"/>
              </a:rPr>
              <a:t>server</a:t>
            </a:r>
            <a:r>
              <a:rPr lang="en-US" sz="1468" kern="0" dirty="0">
                <a:solidFill>
                  <a:schemeClr val="tx2"/>
                </a:solidFill>
                <a:latin typeface="Segoe UI"/>
              </a:rPr>
              <a:t> </a:t>
            </a:r>
            <a:r>
              <a:rPr lang="en-US" sz="1468" b="1" kern="0" dirty="0">
                <a:solidFill>
                  <a:schemeClr val="tx2"/>
                </a:solidFill>
                <a:latin typeface="Segoe UI"/>
              </a:rPr>
              <a:t>hardware</a:t>
            </a:r>
            <a:r>
              <a:rPr lang="en-US" sz="1468" kern="0" dirty="0">
                <a:solidFill>
                  <a:schemeClr val="tx2"/>
                </a:soli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6" y="4698085"/>
            <a:ext cx="2031325"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How can I dynamically</a:t>
            </a:r>
            <a:br>
              <a:rPr lang="en-US" sz="1468" kern="0" dirty="0">
                <a:solidFill>
                  <a:schemeClr val="tx2"/>
                </a:solidFill>
                <a:latin typeface="Segoe UI"/>
              </a:rPr>
            </a:br>
            <a:r>
              <a:rPr lang="en-US" sz="1468" kern="0" dirty="0">
                <a:solidFill>
                  <a:schemeClr val="tx2"/>
                </a:soli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93899" y="3870017"/>
            <a:ext cx="1483098"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Who </a:t>
            </a:r>
            <a:r>
              <a:rPr lang="en-US" sz="1468" b="1" kern="0" dirty="0">
                <a:solidFill>
                  <a:schemeClr val="tx2"/>
                </a:solidFill>
                <a:latin typeface="Segoe UI"/>
              </a:rPr>
              <a:t>monitors</a:t>
            </a:r>
            <a:r>
              <a:rPr lang="en-US" sz="1468" kern="0" dirty="0">
                <a:solidFill>
                  <a:schemeClr val="tx2"/>
                </a:solidFill>
                <a:latin typeface="Segoe UI"/>
              </a:rPr>
              <a:t> </a:t>
            </a:r>
          </a:p>
          <a:p>
            <a:pPr defTabSz="895939">
              <a:lnSpc>
                <a:spcPct val="90000"/>
              </a:lnSpc>
              <a:defRPr/>
            </a:pPr>
            <a:r>
              <a:rPr lang="en-US" sz="1468" kern="0" dirty="0">
                <a:solidFill>
                  <a:schemeClr val="tx2"/>
                </a:solidFill>
                <a:latin typeface="Segoe UI"/>
              </a:rPr>
              <a:t>my </a:t>
            </a:r>
            <a:r>
              <a:rPr lang="en-US" sz="1468" b="1" kern="0" dirty="0">
                <a:solidFill>
                  <a:schemeClr val="tx2"/>
                </a:solidFill>
                <a:latin typeface="Segoe UI"/>
              </a:rPr>
              <a:t>Servers</a:t>
            </a:r>
            <a:r>
              <a:rPr lang="en-US" sz="1468" kern="0" dirty="0">
                <a:solidFill>
                  <a:schemeClr val="tx2"/>
                </a:soli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106950" y="1147805"/>
            <a:ext cx="1483098" cy="498983"/>
          </a:xfrm>
          <a:prstGeom prst="rect">
            <a:avLst/>
          </a:prstGeom>
          <a:noFill/>
        </p:spPr>
        <p:txBody>
          <a:bodyPr wrap="none" rtlCol="0">
            <a:spAutoFit/>
          </a:bodyPr>
          <a:lstStyle/>
          <a:p>
            <a:pPr defTabSz="895939">
              <a:lnSpc>
                <a:spcPct val="90000"/>
              </a:lnSpc>
              <a:defRPr/>
            </a:pPr>
            <a:r>
              <a:rPr lang="en-US" sz="1468" kern="0" dirty="0">
                <a:solidFill>
                  <a:schemeClr val="tx2"/>
                </a:solidFill>
                <a:latin typeface="Segoe UI"/>
              </a:rPr>
              <a:t>Who </a:t>
            </a:r>
            <a:r>
              <a:rPr lang="en-US" sz="1468" b="1" kern="0" dirty="0">
                <a:solidFill>
                  <a:schemeClr val="tx2"/>
                </a:solidFill>
                <a:latin typeface="Segoe UI"/>
              </a:rPr>
              <a:t>monitors</a:t>
            </a:r>
            <a:r>
              <a:rPr lang="en-US" sz="1468" kern="0" dirty="0">
                <a:solidFill>
                  <a:schemeClr val="tx2"/>
                </a:solidFill>
                <a:latin typeface="Segoe UI"/>
              </a:rPr>
              <a:t> </a:t>
            </a:r>
          </a:p>
          <a:p>
            <a:pPr defTabSz="895939">
              <a:lnSpc>
                <a:spcPct val="90000"/>
              </a:lnSpc>
              <a:defRPr/>
            </a:pPr>
            <a:r>
              <a:rPr lang="en-US" sz="1468" kern="0" dirty="0">
                <a:solidFill>
                  <a:schemeClr val="tx2"/>
                </a:solidFill>
                <a:latin typeface="Segoe UI"/>
              </a:rPr>
              <a:t>my </a:t>
            </a:r>
            <a:r>
              <a:rPr lang="en-US" sz="1468" b="1" kern="0" dirty="0">
                <a:solidFill>
                  <a:schemeClr val="tx2"/>
                </a:solidFill>
                <a:latin typeface="Segoe UI"/>
              </a:rPr>
              <a:t>App</a:t>
            </a:r>
            <a:r>
              <a:rPr lang="en-US" sz="1468" kern="0" dirty="0">
                <a:solidFill>
                  <a:schemeClr val="tx2"/>
                </a:soli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9" y="4121229"/>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err="1">
                  <a:solidFill>
                    <a:schemeClr val="tx2"/>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9"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6"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rgbClr val="EAEAEA"/>
              </a:solidFill>
              <a:miter lim="800000"/>
            </a:ln>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4"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8"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2"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8" y="36529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7" y="10232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4" y="173023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2" y="43569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4" y="36889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2" y="169628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3"/>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4" y="505187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5" y="441566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2" y="92757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4" y="121910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2" y="399704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4" y="483913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10" y="432960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90" y="501345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2" y="341381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7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4" y="501836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8" y="360473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30"/>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r>
              <a:rPr lang="en-US" sz="2200" dirty="0">
                <a:solidFill>
                  <a:schemeClr val="accent1"/>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8263" y="2459038"/>
            <a:ext cx="7645400" cy="3120213"/>
          </a:xfrm>
        </p:spPr>
        <p:txBody>
          <a:bodyPr/>
          <a:lstStyle/>
          <a:p>
            <a:pPr>
              <a:spcAft>
                <a:spcPts val="2353"/>
              </a:spcAft>
            </a:pPr>
            <a:r>
              <a:rPr lang="en-US" sz="2549" dirty="0"/>
              <a:t>Fast integrations using a visual designer and workflow creation with triggers and actions</a:t>
            </a:r>
          </a:p>
          <a:p>
            <a:pPr>
              <a:spcAft>
                <a:spcPts val="2353"/>
              </a:spcAft>
            </a:pPr>
            <a:r>
              <a:rPr lang="en-US" sz="2549" dirty="0"/>
              <a:t>Connect applications, data and services</a:t>
            </a:r>
          </a:p>
          <a:p>
            <a:pPr>
              <a:spcAft>
                <a:spcPts val="2353"/>
              </a:spcAft>
            </a:pPr>
            <a:r>
              <a:rPr lang="en-US" sz="2549" dirty="0"/>
              <a:t>Connect and orchestrate Azure Functions</a:t>
            </a:r>
          </a:p>
          <a:p>
            <a:pPr>
              <a:spcAft>
                <a:spcPts val="2353"/>
              </a:spcAft>
            </a:pPr>
            <a:endParaRPr lang="en-US" sz="2549" dirty="0"/>
          </a:p>
        </p:txBody>
      </p:sp>
      <p:grpSp>
        <p:nvGrpSpPr>
          <p:cNvPr id="15" name="Group 14"/>
          <p:cNvGrpSpPr/>
          <p:nvPr/>
        </p:nvGrpSpPr>
        <p:grpSpPr>
          <a:xfrm>
            <a:off x="8243542" y="1023"/>
            <a:ext cx="3947509" cy="6855957"/>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6" tIns="143405" rIns="179256" bIns="14340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2" tIns="143385" rIns="179232" bIns="143385"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5">
                  <a:defRPr/>
                </a:pPr>
                <a:endParaRPr lang="en-US" sz="1800">
                  <a:solidFill>
                    <a:srgbClr val="505050"/>
                  </a:solidFill>
                  <a:latin typeface="Segoe UI"/>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5">
                  <a:defRPr/>
                </a:pPr>
                <a:endParaRPr lang="en-US" sz="1800">
                  <a:solidFill>
                    <a:srgbClr val="505050"/>
                  </a:solidFill>
                  <a:latin typeface="Segoe UI"/>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5">
                  <a:defRPr/>
                </a:pPr>
                <a:endParaRPr lang="en-US" sz="1800">
                  <a:solidFill>
                    <a:srgbClr val="505050"/>
                  </a:solidFill>
                  <a:latin typeface="Segoe UI"/>
                </a:endParaRPr>
              </a:p>
            </p:txBody>
          </p:sp>
        </p:grpSp>
      </p:grpSp>
      <p:sp>
        <p:nvSpPr>
          <p:cNvPr id="16" name="Rectangle 15"/>
          <p:cNvSpPr/>
          <p:nvPr/>
        </p:nvSpPr>
        <p:spPr>
          <a:xfrm>
            <a:off x="588263" y="1079896"/>
            <a:ext cx="6093493" cy="998094"/>
          </a:xfrm>
          <a:prstGeom prst="rect">
            <a:avLst/>
          </a:prstGeom>
        </p:spPr>
        <p:txBody>
          <a:bodyPr>
            <a:spAutoFit/>
          </a:bodyPr>
          <a:lstStyle/>
          <a:p>
            <a:pPr defTabSz="914273">
              <a:defRPr/>
            </a:pPr>
            <a:r>
              <a:rPr lang="en-US" sz="2943" dirty="0">
                <a:gradFill>
                  <a:gsLst>
                    <a:gs pos="1250">
                      <a:srgbClr val="0078D7"/>
                    </a:gs>
                    <a:gs pos="100000">
                      <a:srgbClr val="0078D7"/>
                    </a:gs>
                  </a:gsLst>
                  <a:lin ang="5400000" scaled="0"/>
                </a:gradFill>
                <a:latin typeface="Segoe UI Semilight"/>
              </a:rPr>
              <a:t>Powerful Integration and </a:t>
            </a:r>
            <a:br>
              <a:rPr lang="en-US" sz="2943" dirty="0">
                <a:gradFill>
                  <a:gsLst>
                    <a:gs pos="1250">
                      <a:srgbClr val="0078D7"/>
                    </a:gs>
                    <a:gs pos="100000">
                      <a:srgbClr val="0078D7"/>
                    </a:gs>
                  </a:gsLst>
                  <a:lin ang="5400000" scaled="0"/>
                </a:gradFill>
                <a:latin typeface="Segoe UI Semilight"/>
              </a:rPr>
            </a:br>
            <a:r>
              <a:rPr lang="en-US" sz="2943" dirty="0">
                <a:gradFill>
                  <a:gsLst>
                    <a:gs pos="1250">
                      <a:srgbClr val="0078D7"/>
                    </a:gs>
                    <a:gs pos="100000">
                      <a:srgbClr val="0078D7"/>
                    </a:gs>
                  </a:gsLst>
                  <a:lin ang="5400000" scaled="0"/>
                </a:gradFill>
                <a:latin typeface="Segoe UI Semilight"/>
              </a:rPr>
              <a:t>Workflow Engine born in Azure</a:t>
            </a:r>
            <a:endParaRPr lang="en-US" sz="2943" dirty="0">
              <a:solidFill>
                <a:srgbClr val="353535"/>
              </a:solidFill>
              <a:latin typeface="Segoe UI Semilight"/>
            </a:endParaRPr>
          </a:p>
        </p:txBody>
      </p:sp>
      <p:sp>
        <p:nvSpPr>
          <p:cNvPr id="2" name="Title 1"/>
          <p:cNvSpPr>
            <a:spLocks noGrp="1"/>
          </p:cNvSpPr>
          <p:nvPr>
            <p:ph type="title"/>
          </p:nvPr>
        </p:nvSpPr>
        <p:spPr/>
        <p:txBody>
          <a:bodyPr>
            <a:normAutofit fontScale="90000"/>
          </a:bodyPr>
          <a:lstStyle/>
          <a:p>
            <a:pPr>
              <a:spcAft>
                <a:spcPts val="588"/>
              </a:spcAft>
              <a:tabLst>
                <a:tab pos="1515607" algn="l"/>
              </a:tabLst>
            </a:pPr>
            <a:r>
              <a:rPr lang="en-US" dirty="0"/>
              <a:t>Introducing Azure Logic Apps</a:t>
            </a:r>
            <a:br>
              <a:rPr lang="en-US" dirty="0">
                <a:solidFill>
                  <a:schemeClr val="tx1"/>
                </a:solidFill>
              </a:rPr>
            </a:br>
            <a:endParaRPr lang="en-US" dirty="0"/>
          </a:p>
        </p:txBody>
      </p:sp>
    </p:spTree>
    <p:extLst>
      <p:ext uri="{BB962C8B-B14F-4D97-AF65-F5344CB8AC3E}">
        <p14:creationId xmlns:p14="http://schemas.microsoft.com/office/powerpoint/2010/main" val="3547975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E210-79FA-4519-9237-8B3A10809549}"/>
              </a:ext>
            </a:extLst>
          </p:cNvPr>
          <p:cNvSpPr>
            <a:spLocks noGrp="1"/>
          </p:cNvSpPr>
          <p:nvPr>
            <p:ph type="title"/>
          </p:nvPr>
        </p:nvSpPr>
        <p:spPr/>
        <p:txBody>
          <a:bodyPr/>
          <a:lstStyle/>
          <a:p>
            <a:r>
              <a:rPr lang="en-US" dirty="0"/>
              <a:t>Hundreds of Connectors for Integrations</a:t>
            </a:r>
          </a:p>
        </p:txBody>
      </p:sp>
      <p:pic>
        <p:nvPicPr>
          <p:cNvPr id="3" name="Picture 2">
            <a:extLst>
              <a:ext uri="{FF2B5EF4-FFF2-40B4-BE49-F238E27FC236}">
                <a16:creationId xmlns:a16="http://schemas.microsoft.com/office/drawing/2014/main" id="{D6C78B72-EBED-4C86-90AC-8EFA3D8DD234}"/>
              </a:ext>
            </a:extLst>
          </p:cNvPr>
          <p:cNvPicPr>
            <a:picLocks noChangeAspect="1"/>
          </p:cNvPicPr>
          <p:nvPr/>
        </p:nvPicPr>
        <p:blipFill>
          <a:blip r:embed="rId3"/>
          <a:stretch>
            <a:fillRect/>
          </a:stretch>
        </p:blipFill>
        <p:spPr>
          <a:xfrm>
            <a:off x="3381299" y="1199510"/>
            <a:ext cx="5429403" cy="5162384"/>
          </a:xfrm>
          <a:prstGeom prst="rect">
            <a:avLst/>
          </a:prstGeom>
        </p:spPr>
      </p:pic>
    </p:spTree>
    <p:extLst>
      <p:ext uri="{BB962C8B-B14F-4D97-AF65-F5344CB8AC3E}">
        <p14:creationId xmlns:p14="http://schemas.microsoft.com/office/powerpoint/2010/main" val="26687031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p:txBody>
          <a:bodyPr/>
          <a:lstStyle/>
          <a:p>
            <a:r>
              <a:rPr lang="en-US" dirty="0"/>
              <a:t>Visual Workflow Designer</a:t>
            </a:r>
          </a:p>
        </p:txBody>
      </p:sp>
      <p:pic>
        <p:nvPicPr>
          <p:cNvPr id="3" name="Picture 2">
            <a:extLst>
              <a:ext uri="{FF2B5EF4-FFF2-40B4-BE49-F238E27FC236}">
                <a16:creationId xmlns:a16="http://schemas.microsoft.com/office/drawing/2014/main" id="{F1BB1E3D-D64C-452E-90E2-2CE390A61F32}"/>
              </a:ext>
            </a:extLst>
          </p:cNvPr>
          <p:cNvPicPr>
            <a:picLocks noChangeAspect="1"/>
          </p:cNvPicPr>
          <p:nvPr/>
        </p:nvPicPr>
        <p:blipFill>
          <a:blip r:embed="rId3"/>
          <a:stretch>
            <a:fillRect/>
          </a:stretch>
        </p:blipFill>
        <p:spPr>
          <a:xfrm>
            <a:off x="3039452" y="1089074"/>
            <a:ext cx="6113096" cy="5415489"/>
          </a:xfrm>
          <a:prstGeom prst="rect">
            <a:avLst/>
          </a:prstGeom>
        </p:spPr>
      </p:pic>
    </p:spTree>
    <p:extLst>
      <p:ext uri="{BB962C8B-B14F-4D97-AF65-F5344CB8AC3E}">
        <p14:creationId xmlns:p14="http://schemas.microsoft.com/office/powerpoint/2010/main" val="30175138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953" y="1023"/>
            <a:ext cx="4227788" cy="6855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6" tIns="143405" rIns="179256" bIns="143405" numCol="1" spcCol="0" rtlCol="0" fromWordArt="0" anchor="t" anchorCtr="0" forceAA="0" compatLnSpc="1">
            <a:prstTxWarp prst="textNoShape">
              <a:avLst/>
            </a:prstTxWarp>
            <a:noAutofit/>
          </a:bodyPr>
          <a:lstStyle/>
          <a:p>
            <a:pPr algn="ctr" defTabSz="91400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70149" y="2598005"/>
            <a:ext cx="3585139" cy="1661993"/>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937" y="2396605"/>
            <a:ext cx="5959107" cy="3616451"/>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9"/>
              <a:ext cx="1659168" cy="884987"/>
              <a:chOff x="7649759" y="3473718"/>
              <a:chExt cx="1692678" cy="902862"/>
            </a:xfrm>
          </p:grpSpPr>
          <p:sp>
            <p:nvSpPr>
              <p:cNvPr id="124" name="TextBox 123"/>
              <p:cNvSpPr txBox="1"/>
              <p:nvPr/>
            </p:nvSpPr>
            <p:spPr>
              <a:xfrm>
                <a:off x="7649759" y="3978710"/>
                <a:ext cx="1692678" cy="397870"/>
              </a:xfrm>
              <a:prstGeom prst="rect">
                <a:avLst/>
              </a:prstGeom>
              <a:noFill/>
            </p:spPr>
            <p:txBody>
              <a:bodyPr wrap="square" lIns="0" tIns="0" rIns="0" bIns="0" rtlCol="0">
                <a:spAutoFit/>
              </a:bodyPr>
              <a:lstStyle/>
              <a:p>
                <a:pPr algn="ctr" defTabSz="896064">
                  <a:lnSpc>
                    <a:spcPct val="90000"/>
                  </a:lnSpc>
                  <a:spcAft>
                    <a:spcPts val="588"/>
                  </a:spcAft>
                  <a:defRPr/>
                </a:pPr>
                <a:r>
                  <a:rPr lang="en-US" sz="1369" kern="0" dirty="0">
                    <a:solidFill>
                      <a:schemeClr val="accent1"/>
                    </a:soli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03" tIns="44800" rIns="89603" bIns="44800" numCol="1" anchor="t" anchorCtr="0" compatLnSpc="1">
                  <a:prstTxWarp prst="textNoShape">
                    <a:avLst/>
                  </a:prstTxWarp>
                </a:bodyPr>
                <a:lstStyle/>
                <a:p>
                  <a:pPr defTabSz="896027">
                    <a:defRPr/>
                  </a:pPr>
                  <a:endParaRPr lang="en-US" kern="0">
                    <a:solidFill>
                      <a:srgbClr val="FFFFFF"/>
                    </a:solidFill>
                    <a:latin typeface="Segoe UI"/>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algn="ctr" defTabSz="913773"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69" y="6175409"/>
                <a:ext cx="461714" cy="285115"/>
              </a:xfrm>
              <a:prstGeom prst="rect">
                <a:avLst/>
              </a:prstGeom>
              <a:noFill/>
            </p:spPr>
            <p:txBody>
              <a:bodyPr wrap="square" lIns="0" tIns="0" rIns="0" bIns="0" rtlCol="0">
                <a:spAutoFit/>
              </a:bodyPr>
              <a:lstStyle/>
              <a:p>
                <a:pPr defTabSz="896064">
                  <a:lnSpc>
                    <a:spcPct val="90000"/>
                  </a:lnSpc>
                  <a:spcAft>
                    <a:spcPts val="588"/>
                  </a:spcAft>
                  <a:defRPr/>
                </a:pPr>
                <a:r>
                  <a:rPr lang="en-US" sz="981" kern="0" dirty="0">
                    <a:solidFill>
                      <a:schemeClr val="accent1"/>
                    </a:solidFill>
                    <a:latin typeface="Segoe UI"/>
                  </a:rPr>
                  <a:t>BizTalk</a:t>
                </a:r>
                <a:br>
                  <a:rPr lang="en-US" sz="981" kern="0" dirty="0">
                    <a:solidFill>
                      <a:schemeClr val="accent1"/>
                    </a:solidFill>
                    <a:latin typeface="Segoe UI"/>
                  </a:rPr>
                </a:br>
                <a:r>
                  <a:rPr lang="en-US" sz="981" kern="0" dirty="0">
                    <a:solidFill>
                      <a:schemeClr val="accent1"/>
                    </a:soli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40" tIns="43920" rIns="87840"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031">
                        <a:defRPr/>
                      </a:pPr>
                      <a:endParaRPr lang="en-US" sz="1728" kern="0">
                        <a:solidFill>
                          <a:srgbClr val="505050"/>
                        </a:solidFill>
                        <a:latin typeface="Segoe UI"/>
                      </a:endParaRPr>
                    </a:p>
                  </p:txBody>
                </p:sp>
                <p:pic>
                  <p:nvPicPr>
                    <p:cNvPr id="20" name="Picture 19"/>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35057" y="4999293"/>
                        <a:ext cx="437706" cy="223128"/>
                      </a:xfrm>
                      <a:prstGeom prst="rect">
                        <a:avLst/>
                      </a:prstGeom>
                    </p:spPr>
                  </p:pic>
                  <p:pic>
                    <p:nvPicPr>
                      <p:cNvPr id="29" name="Picture 28"/>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6698" y="5636481"/>
                        <a:ext cx="597320" cy="15054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algn="ctr" defTabSz="913773"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03" tIns="44800" rIns="89603" bIns="44800" numCol="1" anchor="t" anchorCtr="0" compatLnSpc="1">
                        <a:prstTxWarp prst="textNoShape">
                          <a:avLst/>
                        </a:prstTxWarp>
                      </a:bodyPr>
                      <a:lstStyle/>
                      <a:p>
                        <a:pPr defTabSz="914037">
                          <a:defRPr/>
                        </a:pPr>
                        <a:endParaRPr lang="en-US" kern="0">
                          <a:solidFill>
                            <a:srgbClr val="505050"/>
                          </a:solidFill>
                          <a:latin typeface="Segoe UI"/>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61237" y="5707062"/>
                    <a:ext cx="484512" cy="484512"/>
                  </a:xfrm>
                  <a:prstGeom prst="rect">
                    <a:avLst/>
                  </a:prstGeom>
                </p:spPr>
              </p:pic>
            </p:grpSp>
          </p:grpSp>
        </p:grpSp>
      </p:grpSp>
      <p:grpSp>
        <p:nvGrpSpPr>
          <p:cNvPr id="157" name="Group 156"/>
          <p:cNvGrpSpPr/>
          <p:nvPr/>
        </p:nvGrpSpPr>
        <p:grpSpPr>
          <a:xfrm>
            <a:off x="6532912" y="630535"/>
            <a:ext cx="1447288" cy="2341587"/>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28784" y="1947154"/>
            <a:ext cx="1743699" cy="479132"/>
          </a:xfrm>
          <a:prstGeom prst="rect">
            <a:avLst/>
          </a:prstGeom>
          <a:noFill/>
        </p:spPr>
        <p:txBody>
          <a:bodyPr wrap="none" lIns="179205" tIns="143364" rIns="179205" bIns="143364" rtlCol="0">
            <a:spAutoFit/>
          </a:bodyPr>
          <a:lstStyle/>
          <a:p>
            <a:pPr algn="r" defTabSz="896064">
              <a:lnSpc>
                <a:spcPct val="90000"/>
              </a:lnSpc>
              <a:spcAft>
                <a:spcPts val="588"/>
              </a:spcAft>
              <a:defRPr/>
            </a:pPr>
            <a:r>
              <a:rPr lang="en-US" sz="1369" kern="0" dirty="0">
                <a:solidFill>
                  <a:schemeClr val="accent1"/>
                </a:solidFill>
                <a:latin typeface="Segoe UI"/>
              </a:rPr>
              <a:t>Cognitive services</a:t>
            </a:r>
          </a:p>
        </p:txBody>
      </p:sp>
      <p:pic>
        <p:nvPicPr>
          <p:cNvPr id="58" name="Picture 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49515" y="1945953"/>
            <a:ext cx="505928" cy="485584"/>
          </a:xfrm>
          <a:prstGeom prst="rect">
            <a:avLst/>
          </a:prstGeom>
        </p:spPr>
      </p:pic>
      <p:sp>
        <p:nvSpPr>
          <p:cNvPr id="60" name="TextBox 59"/>
          <p:cNvSpPr txBox="1"/>
          <p:nvPr/>
        </p:nvSpPr>
        <p:spPr>
          <a:xfrm>
            <a:off x="5273287" y="1324082"/>
            <a:ext cx="1208835"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636">
              <a:defRPr/>
            </a:pPr>
            <a:r>
              <a:rPr lang="en-US" sz="1369" dirty="0">
                <a:solidFill>
                  <a:schemeClr val="accent1"/>
                </a:solidFill>
                <a:latin typeface="Segoe UI"/>
              </a:rPr>
              <a:t>Service bus</a:t>
            </a:r>
          </a:p>
        </p:txBody>
      </p:sp>
      <p:sp>
        <p:nvSpPr>
          <p:cNvPr id="61" name="TextBox 60"/>
          <p:cNvSpPr txBox="1"/>
          <p:nvPr/>
        </p:nvSpPr>
        <p:spPr>
          <a:xfrm>
            <a:off x="5102201" y="2844707"/>
            <a:ext cx="1379921"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636">
              <a:defRPr/>
            </a:pPr>
            <a:r>
              <a:rPr lang="en-US" sz="1369" dirty="0">
                <a:solidFill>
                  <a:schemeClr val="accent1"/>
                </a:solidFill>
                <a:latin typeface="Segoe UI"/>
              </a:rPr>
              <a:t>Machine learning </a:t>
            </a:r>
          </a:p>
        </p:txBody>
      </p:sp>
      <p:pic>
        <p:nvPicPr>
          <p:cNvPr id="63" name="Picture 6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48225" y="2760407"/>
            <a:ext cx="362649" cy="334064"/>
          </a:xfrm>
          <a:prstGeom prst="rect">
            <a:avLst/>
          </a:prstGeom>
        </p:spPr>
      </p:pic>
      <p:sp>
        <p:nvSpPr>
          <p:cNvPr id="142" name="Rectangle 141"/>
          <p:cNvSpPr/>
          <p:nvPr/>
        </p:nvSpPr>
        <p:spPr bwMode="auto">
          <a:xfrm>
            <a:off x="4899180" y="558681"/>
            <a:ext cx="1582941" cy="189604"/>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597" fontAlgn="base">
              <a:lnSpc>
                <a:spcPct val="90000"/>
              </a:lnSpc>
              <a:spcBef>
                <a:spcPct val="0"/>
              </a:spcBef>
              <a:spcAft>
                <a:spcPct val="0"/>
              </a:spcAft>
              <a:defRPr/>
            </a:pPr>
            <a:r>
              <a:rPr lang="en-US" sz="1369" kern="0" dirty="0">
                <a:solidFill>
                  <a:schemeClr val="accent1"/>
                </a:solidFill>
                <a:latin typeface="Segoe UI"/>
              </a:rPr>
              <a:t>Azure Functions</a:t>
            </a:r>
          </a:p>
        </p:txBody>
      </p:sp>
      <p:pic>
        <p:nvPicPr>
          <p:cNvPr id="75" name="Picture 7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52705" y="1267095"/>
            <a:ext cx="306424" cy="282269"/>
          </a:xfrm>
          <a:prstGeom prst="rect">
            <a:avLst/>
          </a:prstGeom>
        </p:spPr>
      </p:pic>
      <p:grpSp>
        <p:nvGrpSpPr>
          <p:cNvPr id="169" name="Group 168"/>
          <p:cNvGrpSpPr/>
          <p:nvPr/>
        </p:nvGrpSpPr>
        <p:grpSpPr>
          <a:xfrm>
            <a:off x="10341960" y="381001"/>
            <a:ext cx="1371104" cy="1223887"/>
            <a:chOff x="10693372" y="1242777"/>
            <a:chExt cx="1448001" cy="1403125"/>
          </a:xfrm>
        </p:grpSpPr>
        <p:pic>
          <p:nvPicPr>
            <p:cNvPr id="64" name="Picture 63"/>
            <p:cNvPicPr>
              <a:picLocks noChangeAspect="1"/>
            </p:cNvPicPr>
            <p:nvPr/>
          </p:nvPicPr>
          <p:blipFill rotWithShape="1">
            <a:blip r:embed="rId12" cstate="screen">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 uri="{28A0092B-C50C-407E-A947-70E740481C1C}">
                  <a14:useLocalDpi xmlns:a14="http://schemas.microsoft.com/office/drawing/2010/main"/>
                </a:ext>
              </a:extLst>
            </a:blip>
            <a:srcRect/>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251" y="1497678"/>
            <a:ext cx="1269210" cy="960789"/>
            <a:chOff x="7884215" y="1622064"/>
            <a:chExt cx="1313857" cy="1079691"/>
          </a:xfrm>
        </p:grpSpPr>
        <p:sp>
          <p:nvSpPr>
            <p:cNvPr id="41" name="TextBox 40"/>
            <p:cNvSpPr txBox="1"/>
            <p:nvPr/>
          </p:nvSpPr>
          <p:spPr>
            <a:xfrm>
              <a:off x="7884215" y="2163328"/>
              <a:ext cx="1313857" cy="538427"/>
            </a:xfrm>
            <a:prstGeom prst="rect">
              <a:avLst/>
            </a:prstGeom>
            <a:noFill/>
          </p:spPr>
          <p:txBody>
            <a:bodyPr wrap="none" lIns="179205" tIns="143364" rIns="179205" bIns="143364" rtlCol="0">
              <a:spAutoFit/>
            </a:bodyPr>
            <a:lstStyle/>
            <a:p>
              <a:pPr defTabSz="896064">
                <a:lnSpc>
                  <a:spcPct val="90000"/>
                </a:lnSpc>
                <a:spcAft>
                  <a:spcPts val="588"/>
                </a:spcAft>
                <a:defRPr/>
              </a:pPr>
              <a:r>
                <a:rPr lang="en-US" sz="1369" b="1" kern="0" dirty="0">
                  <a:solidFill>
                    <a:schemeClr val="accent1"/>
                  </a:solidFill>
                  <a:latin typeface="Segoe UI"/>
                </a:rPr>
                <a:t>Logic Apps</a:t>
              </a:r>
            </a:p>
          </p:txBody>
        </p:sp>
        <p:pic>
          <p:nvPicPr>
            <p:cNvPr id="8" name="Picture 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10359869" y="2764358"/>
            <a:ext cx="1452339" cy="396623"/>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8848" y="630535"/>
            <a:ext cx="1447288" cy="2341587"/>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44793" y="1883915"/>
            <a:ext cx="1128919" cy="644411"/>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18"/>
          <a:stretch>
            <a:fillRect/>
          </a:stretch>
        </p:blipFill>
        <p:spPr>
          <a:xfrm>
            <a:off x="4701316" y="393627"/>
            <a:ext cx="473813" cy="473813"/>
          </a:xfrm>
          <a:prstGeom prst="rect">
            <a:avLst/>
          </a:prstGeom>
        </p:spPr>
      </p:pic>
    </p:spTree>
    <p:extLst>
      <p:ext uri="{BB962C8B-B14F-4D97-AF65-F5344CB8AC3E}">
        <p14:creationId xmlns:p14="http://schemas.microsoft.com/office/powerpoint/2010/main" val="326622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BDFB-8F98-4953-AAB6-9B0C2018B1A4}"/>
              </a:ext>
            </a:extLst>
          </p:cNvPr>
          <p:cNvSpPr>
            <a:spLocks noGrp="1"/>
          </p:cNvSpPr>
          <p:nvPr>
            <p:ph type="title"/>
          </p:nvPr>
        </p:nvSpPr>
        <p:spPr/>
        <p:txBody>
          <a:bodyPr/>
          <a:lstStyle/>
          <a:p>
            <a:r>
              <a:rPr lang="en-US" dirty="0"/>
              <a:t>Case Study</a:t>
            </a:r>
          </a:p>
        </p:txBody>
      </p:sp>
      <p:pic>
        <p:nvPicPr>
          <p:cNvPr id="3" name="Picture 2">
            <a:extLst>
              <a:ext uri="{FF2B5EF4-FFF2-40B4-BE49-F238E27FC236}">
                <a16:creationId xmlns:a16="http://schemas.microsoft.com/office/drawing/2014/main" id="{CB718D16-30A8-4B57-BFB8-741C57D5D58E}"/>
              </a:ext>
            </a:extLst>
          </p:cNvPr>
          <p:cNvPicPr>
            <a:picLocks noChangeAspect="1"/>
          </p:cNvPicPr>
          <p:nvPr/>
        </p:nvPicPr>
        <p:blipFill>
          <a:blip r:embed="rId3"/>
          <a:stretch>
            <a:fillRect/>
          </a:stretch>
        </p:blipFill>
        <p:spPr>
          <a:xfrm>
            <a:off x="3256617" y="1822443"/>
            <a:ext cx="5678769" cy="3213116"/>
          </a:xfrm>
          <a:prstGeom prst="rect">
            <a:avLst/>
          </a:prstGeom>
        </p:spPr>
      </p:pic>
    </p:spTree>
    <p:extLst>
      <p:ext uri="{BB962C8B-B14F-4D97-AF65-F5344CB8AC3E}">
        <p14:creationId xmlns:p14="http://schemas.microsoft.com/office/powerpoint/2010/main" val="128308374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412FD-91C0-4AD6-90BD-7DE02C533B59}"/>
              </a:ext>
            </a:extLst>
          </p:cNvPr>
          <p:cNvSpPr>
            <a:spLocks noGrp="1"/>
          </p:cNvSpPr>
          <p:nvPr>
            <p:ph type="title"/>
          </p:nvPr>
        </p:nvSpPr>
        <p:spPr/>
        <p:txBody>
          <a:bodyPr/>
          <a:lstStyle/>
          <a:p>
            <a:r>
              <a:rPr lang="en-US" dirty="0"/>
              <a:t>Logic Apps Integrating Event Grid and Email</a:t>
            </a:r>
          </a:p>
        </p:txBody>
      </p:sp>
      <p:sp>
        <p:nvSpPr>
          <p:cNvPr id="4" name="Text Placeholder 3">
            <a:extLst>
              <a:ext uri="{FF2B5EF4-FFF2-40B4-BE49-F238E27FC236}">
                <a16:creationId xmlns:a16="http://schemas.microsoft.com/office/drawing/2014/main" id="{2428AA76-6FC5-4BE5-8104-23F1E2C1FE5C}"/>
              </a:ext>
            </a:extLst>
          </p:cNvPr>
          <p:cNvSpPr>
            <a:spLocks noGrp="1"/>
          </p:cNvSpPr>
          <p:nvPr>
            <p:ph type="body" sz="quarter" idx="12"/>
          </p:nvPr>
        </p:nvSpPr>
        <p:spPr/>
        <p:txBody>
          <a:bodyPr/>
          <a:lstStyle/>
          <a:p>
            <a:r>
              <a:rPr lang="en-US" dirty="0"/>
              <a:t>Demo Four</a:t>
            </a:r>
          </a:p>
        </p:txBody>
      </p:sp>
    </p:spTree>
    <p:extLst>
      <p:ext uri="{BB962C8B-B14F-4D97-AF65-F5344CB8AC3E}">
        <p14:creationId xmlns:p14="http://schemas.microsoft.com/office/powerpoint/2010/main" val="323671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412FD-91C0-4AD6-90BD-7DE02C533B59}"/>
              </a:ext>
            </a:extLst>
          </p:cNvPr>
          <p:cNvSpPr>
            <a:spLocks noGrp="1"/>
          </p:cNvSpPr>
          <p:nvPr>
            <p:ph type="title"/>
          </p:nvPr>
        </p:nvSpPr>
        <p:spPr/>
        <p:txBody>
          <a:bodyPr/>
          <a:lstStyle/>
          <a:p>
            <a:r>
              <a:rPr lang="en-US" dirty="0"/>
              <a:t>Logic Apps Integrating Machine Learning</a:t>
            </a:r>
          </a:p>
        </p:txBody>
      </p:sp>
      <p:sp>
        <p:nvSpPr>
          <p:cNvPr id="4" name="Text Placeholder 3">
            <a:extLst>
              <a:ext uri="{FF2B5EF4-FFF2-40B4-BE49-F238E27FC236}">
                <a16:creationId xmlns:a16="http://schemas.microsoft.com/office/drawing/2014/main" id="{2428AA76-6FC5-4BE5-8104-23F1E2C1FE5C}"/>
              </a:ext>
            </a:extLst>
          </p:cNvPr>
          <p:cNvSpPr>
            <a:spLocks noGrp="1"/>
          </p:cNvSpPr>
          <p:nvPr>
            <p:ph type="body" sz="quarter" idx="12"/>
          </p:nvPr>
        </p:nvSpPr>
        <p:spPr/>
        <p:txBody>
          <a:bodyPr/>
          <a:lstStyle/>
          <a:p>
            <a:r>
              <a:rPr lang="en-US" dirty="0"/>
              <a:t>Demo Five</a:t>
            </a:r>
          </a:p>
        </p:txBody>
      </p:sp>
    </p:spTree>
    <p:extLst>
      <p:ext uri="{BB962C8B-B14F-4D97-AF65-F5344CB8AC3E}">
        <p14:creationId xmlns:p14="http://schemas.microsoft.com/office/powerpoint/2010/main" val="32585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177D-992A-4FF2-9383-0F554CB46F22}"/>
              </a:ext>
            </a:extLst>
          </p:cNvPr>
          <p:cNvSpPr>
            <a:spLocks noGrp="1"/>
          </p:cNvSpPr>
          <p:nvPr>
            <p:ph type="title"/>
          </p:nvPr>
        </p:nvSpPr>
        <p:spPr/>
        <p:txBody>
          <a:bodyPr/>
          <a:lstStyle/>
          <a:p>
            <a:r>
              <a:rPr lang="en-US"/>
              <a:t>Next steps</a:t>
            </a:r>
          </a:p>
        </p:txBody>
      </p:sp>
      <p:sp>
        <p:nvSpPr>
          <p:cNvPr id="3" name="Text Placeholder 2">
            <a:extLst>
              <a:ext uri="{FF2B5EF4-FFF2-40B4-BE49-F238E27FC236}">
                <a16:creationId xmlns:a16="http://schemas.microsoft.com/office/drawing/2014/main" id="{2B5571CD-C780-4248-8B81-1448BECEADB7}"/>
              </a:ext>
            </a:extLst>
          </p:cNvPr>
          <p:cNvSpPr>
            <a:spLocks noGrp="1"/>
          </p:cNvSpPr>
          <p:nvPr>
            <p:ph type="body" sz="quarter" idx="10"/>
          </p:nvPr>
        </p:nvSpPr>
        <p:spPr>
          <a:xfrm>
            <a:off x="1128714" y="1435497"/>
            <a:ext cx="10474006" cy="430887"/>
          </a:xfrm>
        </p:spPr>
        <p:txBody>
          <a:bodyPr vert="horz" wrap="square" lIns="0" tIns="0" rIns="0" bIns="0" rtlCol="0" anchor="t">
            <a:spAutoFit/>
          </a:bodyPr>
          <a:lstStyle/>
          <a:p>
            <a:pPr marL="0" indent="0">
              <a:buNone/>
            </a:pPr>
            <a:r>
              <a:rPr lang="en-US"/>
              <a:t>Get session presentations </a:t>
            </a:r>
          </a:p>
        </p:txBody>
      </p:sp>
      <p:sp>
        <p:nvSpPr>
          <p:cNvPr id="7" name="browser_3" title="Icon of a browser window with an arrow pointing from the outside to the center">
            <a:extLst>
              <a:ext uri="{FF2B5EF4-FFF2-40B4-BE49-F238E27FC236}">
                <a16:creationId xmlns:a16="http://schemas.microsoft.com/office/drawing/2014/main" id="{426F14D5-8A45-4CC6-95CC-9B8C20104E8E}"/>
              </a:ext>
            </a:extLst>
          </p:cNvPr>
          <p:cNvSpPr>
            <a:spLocks noChangeAspect="1" noEditPoints="1"/>
          </p:cNvSpPr>
          <p:nvPr/>
        </p:nvSpPr>
        <p:spPr bwMode="auto">
          <a:xfrm>
            <a:off x="588263" y="146806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Text Placeholder 2">
            <a:extLst>
              <a:ext uri="{FF2B5EF4-FFF2-40B4-BE49-F238E27FC236}">
                <a16:creationId xmlns:a16="http://schemas.microsoft.com/office/drawing/2014/main" id="{F1C0735F-2097-4D6E-9F41-20E285B227AD}"/>
              </a:ext>
            </a:extLst>
          </p:cNvPr>
          <p:cNvSpPr txBox="1">
            <a:spLocks/>
          </p:cNvSpPr>
          <p:nvPr/>
        </p:nvSpPr>
        <p:spPr>
          <a:xfrm>
            <a:off x="1128714" y="2650727"/>
            <a:ext cx="10474006"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Get session code on GitHub</a:t>
            </a:r>
          </a:p>
        </p:txBody>
      </p:sp>
      <p:sp>
        <p:nvSpPr>
          <p:cNvPr id="8" name="browser_3" title="Icon of a browser window with an arrow pointing from the outside to the center">
            <a:extLst>
              <a:ext uri="{FF2B5EF4-FFF2-40B4-BE49-F238E27FC236}">
                <a16:creationId xmlns:a16="http://schemas.microsoft.com/office/drawing/2014/main" id="{C2E1FD48-77EA-47FE-8F3C-A8031892BE31}"/>
              </a:ext>
            </a:extLst>
          </p:cNvPr>
          <p:cNvSpPr>
            <a:spLocks noChangeAspect="1" noEditPoints="1"/>
          </p:cNvSpPr>
          <p:nvPr/>
        </p:nvSpPr>
        <p:spPr bwMode="auto">
          <a:xfrm>
            <a:off x="588263" y="268329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TextBox 8">
            <a:extLst>
              <a:ext uri="{FF2B5EF4-FFF2-40B4-BE49-F238E27FC236}">
                <a16:creationId xmlns:a16="http://schemas.microsoft.com/office/drawing/2014/main" id="{06ABA0D3-0222-486F-8AC0-4785AB514531}"/>
              </a:ext>
            </a:extLst>
          </p:cNvPr>
          <p:cNvSpPr txBox="1"/>
          <p:nvPr/>
        </p:nvSpPr>
        <p:spPr>
          <a:xfrm>
            <a:off x="1457325" y="1982906"/>
            <a:ext cx="4030783" cy="307777"/>
          </a:xfrm>
          <a:prstGeom prst="rect">
            <a:avLst/>
          </a:prstGeom>
          <a:noFill/>
        </p:spPr>
        <p:txBody>
          <a:bodyPr wrap="none" lIns="0" tIns="0" rIns="0" bIns="0" rtlCol="0">
            <a:spAutoFit/>
          </a:bodyPr>
          <a:lstStyle/>
          <a:p>
            <a:pPr algn="l"/>
            <a:r>
              <a:rPr lang="en-US" sz="2000" dirty="0">
                <a:solidFill>
                  <a:srgbClr val="00188F"/>
                </a:solidFill>
                <a:latin typeface="+mj-lt"/>
              </a:rPr>
              <a:t>http://aka.ms/MyMSIgniteTheTour</a:t>
            </a:r>
          </a:p>
        </p:txBody>
      </p:sp>
      <p:sp>
        <p:nvSpPr>
          <p:cNvPr id="11" name="TextBox 10">
            <a:extLst>
              <a:ext uri="{FF2B5EF4-FFF2-40B4-BE49-F238E27FC236}">
                <a16:creationId xmlns:a16="http://schemas.microsoft.com/office/drawing/2014/main" id="{7127222B-FC1F-4E3C-AD3E-56A135CDB471}"/>
              </a:ext>
            </a:extLst>
          </p:cNvPr>
          <p:cNvSpPr txBox="1"/>
          <p:nvPr/>
        </p:nvSpPr>
        <p:spPr>
          <a:xfrm>
            <a:off x="1457324" y="3192581"/>
            <a:ext cx="4266424" cy="307777"/>
          </a:xfrm>
          <a:prstGeom prst="rect">
            <a:avLst/>
          </a:prstGeom>
          <a:noFill/>
        </p:spPr>
        <p:txBody>
          <a:bodyPr wrap="none" lIns="0" tIns="0" rIns="0" bIns="0" rtlCol="0">
            <a:spAutoFit/>
          </a:bodyPr>
          <a:lstStyle/>
          <a:p>
            <a:pPr algn="l"/>
            <a:r>
              <a:rPr lang="en-US" sz="2000">
                <a:solidFill>
                  <a:srgbClr val="00188F"/>
                </a:solidFill>
                <a:latin typeface="+mj-lt"/>
              </a:rPr>
              <a:t>http://aka.ms/MSIgniteTheTourCode</a:t>
            </a:r>
          </a:p>
        </p:txBody>
      </p:sp>
      <p:sp>
        <p:nvSpPr>
          <p:cNvPr id="13" name="signal_3" title="Icon of a communication tower with signal lines">
            <a:extLst>
              <a:ext uri="{FF2B5EF4-FFF2-40B4-BE49-F238E27FC236}">
                <a16:creationId xmlns:a16="http://schemas.microsoft.com/office/drawing/2014/main" id="{BB8C5360-D743-437A-B8BB-B48F973ECC15}"/>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22060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B4CB8B-DE93-491C-85AC-656ADD742939}"/>
              </a:ext>
            </a:extLst>
          </p:cNvPr>
          <p:cNvSpPr txBox="1"/>
          <p:nvPr/>
        </p:nvSpPr>
        <p:spPr>
          <a:xfrm>
            <a:off x="4303202" y="3013502"/>
            <a:ext cx="3585597" cy="830997"/>
          </a:xfrm>
          <a:prstGeom prst="rect">
            <a:avLst/>
          </a:prstGeom>
          <a:noFill/>
        </p:spPr>
        <p:txBody>
          <a:bodyPr wrap="none" lIns="0" tIns="0" rIns="0" bIns="0" rtlCol="0">
            <a:spAutoFit/>
          </a:bodyPr>
          <a:lstStyle/>
          <a:p>
            <a:pPr algn="l"/>
            <a:r>
              <a:rPr lang="en-US" sz="5400" b="1"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8" y="56487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635345"/>
            <a:ext cx="1105710"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solidFill>
                  <a:srgbClr val="0070C0"/>
                </a:solidFill>
                <a:latin typeface="Segoe UI"/>
              </a:rPr>
              <a:t>IaaS</a:t>
            </a:r>
          </a:p>
        </p:txBody>
      </p:sp>
      <p:sp>
        <p:nvSpPr>
          <p:cNvPr id="27" name="TextBox 26"/>
          <p:cNvSpPr txBox="1"/>
          <p:nvPr/>
        </p:nvSpPr>
        <p:spPr>
          <a:xfrm>
            <a:off x="250500" y="5635345"/>
            <a:ext cx="205789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648768"/>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5626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0" name="Oval 19"/>
          <p:cNvSpPr/>
          <p:nvPr/>
        </p:nvSpPr>
        <p:spPr bwMode="auto">
          <a:xfrm>
            <a:off x="5309787" y="55626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4" y="3159796"/>
            <a:ext cx="3741505" cy="318229"/>
          </a:xfrm>
          <a:prstGeom prst="rect">
            <a:avLst/>
          </a:prstGeom>
          <a:noFill/>
        </p:spPr>
        <p:txBody>
          <a:bodyPr wrap="square" rtlCol="0">
            <a:spAutoFit/>
          </a:bodyPr>
          <a:lstStyle/>
          <a:p>
            <a:pPr algn="ctr" defTabSz="895939">
              <a:defRPr/>
            </a:pPr>
            <a:r>
              <a:rPr lang="en-US" sz="1468" kern="0">
                <a:solidFill>
                  <a:schemeClr val="tx2"/>
                </a:solidFill>
                <a:latin typeface="Segoe UI"/>
              </a:rPr>
              <a:t>How often should I </a:t>
            </a:r>
            <a:r>
              <a:rPr lang="en-US" sz="1468" b="1" kern="0">
                <a:solidFill>
                  <a:schemeClr val="tx2"/>
                </a:solidFill>
                <a:latin typeface="Segoe UI"/>
              </a:rPr>
              <a:t>patch</a:t>
            </a:r>
            <a:r>
              <a:rPr lang="en-US" sz="1468" kern="0">
                <a:solidFill>
                  <a:schemeClr val="tx2"/>
                </a:solidFill>
                <a:latin typeface="Segoe UI"/>
              </a:rPr>
              <a:t> my </a:t>
            </a:r>
            <a:r>
              <a:rPr lang="en-US" sz="1468" b="1" kern="0">
                <a:solidFill>
                  <a:schemeClr val="tx2"/>
                </a:solidFill>
                <a:latin typeface="Segoe UI"/>
              </a:rPr>
              <a:t>servers</a:t>
            </a:r>
            <a:r>
              <a:rPr lang="en-US" sz="1468" kern="0">
                <a:solidFill>
                  <a:schemeClr val="tx2"/>
                </a:soli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9" y="3548524"/>
            <a:ext cx="3400290" cy="318229"/>
          </a:xfrm>
          <a:prstGeom prst="rect">
            <a:avLst/>
          </a:prstGeom>
          <a:noFill/>
        </p:spPr>
        <p:txBody>
          <a:bodyPr wrap="none" rtlCol="0">
            <a:spAutoFit/>
          </a:bodyPr>
          <a:lstStyle/>
          <a:p>
            <a:pPr algn="ctr" defTabSz="895939">
              <a:defRPr/>
            </a:pPr>
            <a:r>
              <a:rPr lang="en-US" sz="1468" kern="0">
                <a:solidFill>
                  <a:schemeClr val="tx2"/>
                </a:solidFill>
                <a:latin typeface="Segoe UI"/>
              </a:rPr>
              <a:t>How often should I backup my </a:t>
            </a:r>
            <a:r>
              <a:rPr lang="en-US" sz="1468" b="1" kern="0">
                <a:solidFill>
                  <a:schemeClr val="tx2"/>
                </a:solidFill>
                <a:latin typeface="Segoe UI"/>
              </a:rPr>
              <a:t>server</a:t>
            </a:r>
            <a:r>
              <a:rPr lang="en-US" sz="1468" kern="0">
                <a:solidFill>
                  <a:schemeClr val="tx2"/>
                </a:soli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18229"/>
          </a:xfrm>
          <a:prstGeom prst="rect">
            <a:avLst/>
          </a:prstGeom>
          <a:noFill/>
        </p:spPr>
        <p:txBody>
          <a:bodyPr wrap="square" rtlCol="0">
            <a:spAutoFit/>
          </a:bodyPr>
          <a:lstStyle/>
          <a:p>
            <a:pPr algn="ctr" defTabSz="895939">
              <a:defRPr/>
            </a:pPr>
            <a:r>
              <a:rPr lang="en-US" sz="1468" kern="0">
                <a:solidFill>
                  <a:schemeClr val="tx2"/>
                </a:solidFill>
                <a:latin typeface="Segoe UI"/>
              </a:rPr>
              <a:t>Which packages should be on my </a:t>
            </a:r>
            <a:r>
              <a:rPr lang="en-US" sz="1468" b="1" kern="0">
                <a:solidFill>
                  <a:schemeClr val="tx2"/>
                </a:solidFill>
                <a:latin typeface="Segoe UI"/>
              </a:rPr>
              <a:t>server</a:t>
            </a:r>
            <a:r>
              <a:rPr lang="en-US" sz="1468" kern="0">
                <a:solidFill>
                  <a:schemeClr val="tx2"/>
                </a:soli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2"/>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a:solidFill>
                  <a:schemeClr val="tx2"/>
                </a:solidFill>
              </a:rPr>
              <a:t>How many </a:t>
            </a:r>
            <a:r>
              <a:rPr lang="en-US" sz="1468" b="1">
                <a:solidFill>
                  <a:schemeClr val="tx2"/>
                </a:solidFill>
              </a:rPr>
              <a:t>servers</a:t>
            </a:r>
            <a:r>
              <a:rPr lang="en-US" sz="1468">
                <a:solidFill>
                  <a:schemeClr val="tx2"/>
                </a:soli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5"/>
            <a:ext cx="3532953"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dirty="0">
                <a:solidFill>
                  <a:schemeClr val="tx2"/>
                </a:solidFill>
              </a:rPr>
              <a:t>How can I increase </a:t>
            </a:r>
            <a:r>
              <a:rPr lang="en-US" sz="1468" b="1" dirty="0">
                <a:solidFill>
                  <a:schemeClr val="tx2"/>
                </a:solidFill>
              </a:rPr>
              <a:t>server</a:t>
            </a:r>
            <a:r>
              <a:rPr lang="en-US" sz="1468" dirty="0">
                <a:solidFill>
                  <a:schemeClr val="tx2"/>
                </a:soli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2" y="175898"/>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dirty="0">
                <a:solidFill>
                  <a:schemeClr val="tx2"/>
                </a:solidFill>
              </a:rPr>
              <a:t>What is the right </a:t>
            </a:r>
            <a:r>
              <a:rPr lang="en-US" sz="1468" b="1" dirty="0">
                <a:solidFill>
                  <a:schemeClr val="tx2"/>
                </a:solidFill>
              </a:rPr>
              <a:t>size</a:t>
            </a:r>
            <a:r>
              <a:rPr lang="en-US" sz="1468" dirty="0">
                <a:solidFill>
                  <a:schemeClr val="tx2"/>
                </a:solidFill>
              </a:rPr>
              <a:t> of </a:t>
            </a:r>
            <a:r>
              <a:rPr lang="en-US" sz="1468" b="1" dirty="0">
                <a:solidFill>
                  <a:schemeClr val="tx2"/>
                </a:solidFill>
              </a:rPr>
              <a:t>servers</a:t>
            </a:r>
            <a:r>
              <a:rPr lang="en-US" sz="1468" dirty="0">
                <a:solidFill>
                  <a:schemeClr val="tx2"/>
                </a:soli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346875"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dirty="0">
                <a:solidFill>
                  <a:schemeClr val="tx2"/>
                </a:solidFill>
              </a:rPr>
              <a:t>How can I </a:t>
            </a:r>
            <a:r>
              <a:rPr lang="en-US" sz="1468" b="1" dirty="0">
                <a:solidFill>
                  <a:schemeClr val="tx2"/>
                </a:solidFill>
              </a:rPr>
              <a:t>scale</a:t>
            </a:r>
            <a:r>
              <a:rPr lang="en-US" sz="1468" dirty="0">
                <a:solidFill>
                  <a:schemeClr val="tx2"/>
                </a:soli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1" y="3548524"/>
            <a:ext cx="2482485"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939">
              <a:defRPr/>
            </a:pPr>
            <a:r>
              <a:rPr lang="en-US" sz="1468" b="1" dirty="0">
                <a:solidFill>
                  <a:schemeClr val="tx2"/>
                </a:solidFill>
              </a:rPr>
              <a:t>Which OS </a:t>
            </a:r>
            <a:r>
              <a:rPr lang="en-US" sz="1468" dirty="0">
                <a:solidFill>
                  <a:schemeClr val="tx2"/>
                </a:soli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8" y="3159796"/>
            <a:ext cx="4846048"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939">
              <a:defRPr/>
            </a:pPr>
            <a:r>
              <a:rPr lang="en-US" sz="1468" dirty="0">
                <a:solidFill>
                  <a:schemeClr val="tx2"/>
                </a:solidFill>
              </a:rPr>
              <a:t>How do I </a:t>
            </a:r>
            <a:r>
              <a:rPr lang="en-US" sz="1468" b="1" dirty="0">
                <a:solidFill>
                  <a:schemeClr val="tx2"/>
                </a:solidFill>
              </a:rPr>
              <a:t>deploy</a:t>
            </a:r>
            <a:r>
              <a:rPr lang="en-US" sz="1468" dirty="0">
                <a:solidFill>
                  <a:schemeClr val="tx2"/>
                </a:solidFill>
              </a:rPr>
              <a:t> new </a:t>
            </a:r>
            <a:r>
              <a:rPr lang="en-US" sz="1468" b="1" dirty="0">
                <a:solidFill>
                  <a:schemeClr val="tx2"/>
                </a:solidFill>
              </a:rPr>
              <a:t>code</a:t>
            </a:r>
            <a:r>
              <a:rPr lang="en-US" sz="1468" dirty="0">
                <a:solidFill>
                  <a:schemeClr val="tx2"/>
                </a:solidFill>
              </a:rPr>
              <a:t> to my </a:t>
            </a:r>
            <a:r>
              <a:rPr lang="en-US" sz="1468" b="1" dirty="0">
                <a:solidFill>
                  <a:schemeClr val="tx2"/>
                </a:solidFill>
              </a:rPr>
              <a:t>server</a:t>
            </a:r>
            <a:r>
              <a:rPr lang="en-US" sz="1468" dirty="0">
                <a:solidFill>
                  <a:schemeClr val="tx2"/>
                </a:soli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1" y="3937253"/>
            <a:ext cx="4093663"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5939">
              <a:defRPr/>
            </a:pPr>
            <a:r>
              <a:rPr lang="en-US" sz="1468">
                <a:solidFill>
                  <a:schemeClr val="tx2"/>
                </a:solidFill>
              </a:rPr>
              <a:t>Who </a:t>
            </a:r>
            <a:r>
              <a:rPr lang="en-US" sz="1468" b="1">
                <a:solidFill>
                  <a:schemeClr val="tx2"/>
                </a:solidFill>
              </a:rPr>
              <a:t>monitors</a:t>
            </a:r>
            <a:r>
              <a:rPr lang="en-US" sz="1468">
                <a:solidFill>
                  <a:schemeClr val="tx2"/>
                </a:soli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9"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err="1">
                  <a:solidFill>
                    <a:schemeClr val="tx2"/>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9" y="1689400"/>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6" y="1689400"/>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rgbClr val="EAEAEA"/>
              </a:solidFill>
              <a:miter lim="800000"/>
            </a:ln>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4" y="1689400"/>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8"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2"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6" y="4997505"/>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30"/>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r>
              <a:rPr lang="en-US" sz="2200" dirty="0">
                <a:solidFill>
                  <a:schemeClr val="accent1"/>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Adjusting list levels</a:t>
            </a:r>
          </a:p>
        </p:txBody>
      </p:sp>
      <p:sp>
        <p:nvSpPr>
          <p:cNvPr id="6" name="Text Placeholder 5"/>
          <p:cNvSpPr>
            <a:spLocks noGrp="1"/>
          </p:cNvSpPr>
          <p:nvPr>
            <p:ph type="body" sz="quarter" idx="10"/>
          </p:nvPr>
        </p:nvSpPr>
        <p:spPr>
          <a:xfrm>
            <a:off x="584200" y="1435497"/>
            <a:ext cx="5567784" cy="1563505"/>
          </a:xfrm>
        </p:spPr>
        <p:txBody>
          <a:bodyPr/>
          <a:lstStyle/>
          <a:p>
            <a:r>
              <a:rPr lang="en-US" dirty="0"/>
              <a:t>Main topic: Segoe UI Semilight, size 28pt</a:t>
            </a:r>
          </a:p>
          <a:p>
            <a:pPr lvl="1"/>
            <a:r>
              <a:rPr lang="en-US" dirty="0"/>
              <a:t>Segoe UI, size 20pt for second level</a:t>
            </a:r>
          </a:p>
          <a:p>
            <a:pPr lvl="2"/>
            <a:r>
              <a:rPr lang="en-US" sz="1600" dirty="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31889896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6" name="Freeform: Shape 5">
            <a:extLst>
              <a:ext uri="{FF2B5EF4-FFF2-40B4-BE49-F238E27FC236}">
                <a16:creationId xmlns:a16="http://schemas.microsoft.com/office/drawing/2014/main" id="{13B3C986-2A02-44ED-A2BC-1F6CE29A3B5F}"/>
              </a:ext>
            </a:extLst>
          </p:cNvPr>
          <p:cNvSpPr/>
          <p:nvPr/>
        </p:nvSpPr>
        <p:spPr bwMode="auto">
          <a:xfrm>
            <a:off x="9658350" y="2002166"/>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a:t>
            </a:r>
            <a:br>
              <a:rPr lang="en-US"/>
            </a:br>
            <a:r>
              <a:rPr lang="en-US"/>
              <a:t>with title</a:t>
            </a:r>
            <a:endParaRPr lang="en-US" dirty="0"/>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endParaRPr lang="en-US" dirty="0"/>
          </a:p>
        </p:txBody>
      </p:sp>
      <p:sp>
        <p:nvSpPr>
          <p:cNvPr id="2" name="Picture Placeholder 1">
            <a:extLst>
              <a:ext uri="{FF2B5EF4-FFF2-40B4-BE49-F238E27FC236}">
                <a16:creationId xmlns:a16="http://schemas.microsoft.com/office/drawing/2014/main" id="{A6D8E15F-B6D3-4D1B-A0AB-9A47C17E01AA}"/>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br>
              <a:rPr lang="en-US" dirty="0"/>
            </a:br>
            <a:r>
              <a:rPr lang="en-US" dirty="0"/>
              <a:t>with smaller text</a:t>
            </a:r>
          </a:p>
        </p:txBody>
      </p:sp>
      <p:sp>
        <p:nvSpPr>
          <p:cNvPr id="2" name="Picture Placeholder 1">
            <a:extLst>
              <a:ext uri="{FF2B5EF4-FFF2-40B4-BE49-F238E27FC236}">
                <a16:creationId xmlns:a16="http://schemas.microsoft.com/office/drawing/2014/main" id="{BC5BBA98-1FBF-4895-AADD-AE461D537942}"/>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 palette info</a:t>
            </a:r>
            <a:endParaRPr lang="en-US" dirty="0"/>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grpSp>
        <p:nvGrpSpPr>
          <p:cNvPr id="4" name="Group 3">
            <a:extLst>
              <a:ext uri="{FF2B5EF4-FFF2-40B4-BE49-F238E27FC236}">
                <a16:creationId xmlns:a16="http://schemas.microsoft.com/office/drawing/2014/main" id="{755726E5-04BF-4EFD-A4FA-4F1528CA2366}"/>
              </a:ext>
            </a:extLst>
          </p:cNvPr>
          <p:cNvGrpSpPr/>
          <p:nvPr/>
        </p:nvGrpSpPr>
        <p:grpSpPr>
          <a:xfrm>
            <a:off x="585216" y="2810265"/>
            <a:ext cx="6396080" cy="1944372"/>
            <a:chOff x="3996879" y="3626886"/>
            <a:chExt cx="7005523" cy="2129640"/>
          </a:xfrm>
        </p:grpSpPr>
        <p:sp>
          <p:nvSpPr>
            <p:cNvPr id="39" name="Text Placeholder 2"/>
            <p:cNvSpPr txBox="1">
              <a:spLocks/>
            </p:cNvSpPr>
            <p:nvPr/>
          </p:nvSpPr>
          <p:spPr>
            <a:xfrm>
              <a:off x="3996879" y="5065465"/>
              <a:ext cx="3816479" cy="69106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3996879" y="362688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1</a:t>
              </a:r>
            </a:p>
          </p:txBody>
        </p:sp>
        <p:sp>
          <p:nvSpPr>
            <p:cNvPr id="32" name="Rectangle 31"/>
            <p:cNvSpPr/>
            <p:nvPr/>
          </p:nvSpPr>
          <p:spPr bwMode="auto">
            <a:xfrm>
              <a:off x="5301855" y="362688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18352">
                        <a:srgbClr val="1A1A1A"/>
                      </a:gs>
                      <a:gs pos="40075">
                        <a:srgbClr val="1A1A1A"/>
                      </a:gs>
                    </a:gsLst>
                    <a:lin ang="5400000" scaled="0"/>
                  </a:gradFill>
                </a:rPr>
                <a:t>Accent 2</a:t>
              </a:r>
            </a:p>
          </p:txBody>
        </p:sp>
        <p:sp>
          <p:nvSpPr>
            <p:cNvPr id="31" name="Rectangle 30"/>
            <p:cNvSpPr/>
            <p:nvPr/>
          </p:nvSpPr>
          <p:spPr bwMode="auto">
            <a:xfrm>
              <a:off x="6606831" y="3626886"/>
              <a:ext cx="1206527" cy="1206043"/>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3</a:t>
              </a:r>
            </a:p>
          </p:txBody>
        </p:sp>
        <p:sp>
          <p:nvSpPr>
            <p:cNvPr id="40" name="Text Placeholder 2"/>
            <p:cNvSpPr txBox="1">
              <a:spLocks/>
            </p:cNvSpPr>
            <p:nvPr/>
          </p:nvSpPr>
          <p:spPr>
            <a:xfrm>
              <a:off x="7961574" y="5065465"/>
              <a:ext cx="3040828" cy="20226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7911809" y="3897571"/>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Accent 4</a:t>
              </a:r>
            </a:p>
          </p:txBody>
        </p:sp>
        <p:sp>
          <p:nvSpPr>
            <p:cNvPr id="35" name="Rectangle 34"/>
            <p:cNvSpPr/>
            <p:nvPr/>
          </p:nvSpPr>
          <p:spPr bwMode="auto">
            <a:xfrm>
              <a:off x="8950641" y="3897571"/>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Accent 5</a:t>
              </a:r>
            </a:p>
          </p:txBody>
        </p:sp>
        <p:sp>
          <p:nvSpPr>
            <p:cNvPr id="34" name="Rectangle 33"/>
            <p:cNvSpPr/>
            <p:nvPr/>
          </p:nvSpPr>
          <p:spPr bwMode="auto">
            <a:xfrm>
              <a:off x="9982200" y="3897571"/>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18352">
                        <a:srgbClr val="1A1A1A"/>
                      </a:gs>
                      <a:gs pos="40075">
                        <a:srgbClr val="1A1A1A"/>
                      </a:gs>
                    </a:gsLst>
                    <a:lin ang="5400000" scaled="0"/>
                  </a:gradFill>
                </a:rPr>
                <a:t>Accent 6</a:t>
              </a:r>
            </a:p>
          </p:txBody>
        </p:sp>
      </p:grpSp>
    </p:spTree>
    <p:extLst>
      <p:ext uri="{BB962C8B-B14F-4D97-AF65-F5344CB8AC3E}">
        <p14:creationId xmlns:p14="http://schemas.microsoft.com/office/powerpoint/2010/main" val="13852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8249" y="457200"/>
            <a:ext cx="10368533" cy="553998"/>
          </a:xfrm>
        </p:spPr>
        <p:txBody>
          <a:bodyPr/>
          <a:lstStyle/>
          <a:p>
            <a:r>
              <a:rPr lang="en-US" dirty="0">
                <a:gradFill>
                  <a:gsLst>
                    <a:gs pos="3247">
                      <a:srgbClr val="FFB900"/>
                    </a:gs>
                    <a:gs pos="41000">
                      <a:srgbClr val="FFB900"/>
                    </a:gs>
                  </a:gsLst>
                  <a:lin ang="5400000" scaled="0"/>
                </a:gradFill>
                <a:latin typeface="Segoe UI Semibold" panose="020B0702040204020203" pitchFamily="34" charset="0"/>
                <a:cs typeface="Segoe UI Semibold" panose="020B0702040204020203" pitchFamily="34" charset="0"/>
              </a:rPr>
              <a:t>Attention: PLEASE READ</a:t>
            </a:r>
          </a:p>
        </p:txBody>
      </p:sp>
      <p:sp>
        <p:nvSpPr>
          <p:cNvPr id="4" name="Text Placeholder 3"/>
          <p:cNvSpPr txBox="1">
            <a:spLocks/>
          </p:cNvSpPr>
          <p:nvPr/>
        </p:nvSpPr>
        <p:spPr bwMode="white">
          <a:xfrm>
            <a:off x="584200" y="1439774"/>
            <a:ext cx="11022584" cy="5124539"/>
          </a:xfrm>
          <a:prstGeom prst="rect">
            <a:avLst/>
          </a:prstGeom>
        </p:spPr>
        <p:txBody>
          <a:bodyPr wrap="square" lIns="0" tIns="0" rIns="0" bIns="0"/>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a:buNone/>
              <a:defRPr/>
            </a:pPr>
            <a:r>
              <a:rPr lang="en-US" sz="2800" spc="0" dirty="0">
                <a:gradFill>
                  <a:gsLst>
                    <a:gs pos="94156">
                      <a:schemeClr val="tx1"/>
                    </a:gs>
                    <a:gs pos="77273">
                      <a:schemeClr val="tx1"/>
                    </a:gs>
                  </a:gsLst>
                  <a:lin ang="5400000" scaled="0"/>
                </a:gradFill>
                <a:latin typeface="+mn-lt"/>
              </a:rPr>
              <a:t>Photography and copyright infringement.</a:t>
            </a:r>
          </a:p>
          <a:p>
            <a:pPr marL="0" indent="0" defTabSz="896350">
              <a:spcBef>
                <a:spcPts val="1800"/>
              </a:spcBef>
              <a:buNone/>
              <a:defRPr/>
            </a:pPr>
            <a:r>
              <a:rPr lang="en-US" sz="2000" spc="0" dirty="0">
                <a:gradFill>
                  <a:gsLst>
                    <a:gs pos="94156">
                      <a:schemeClr val="tx1"/>
                    </a:gs>
                    <a:gs pos="77273">
                      <a:schemeClr val="tx1"/>
                    </a:gs>
                  </a:gsLst>
                  <a:lin ang="5400000" scaled="0"/>
                </a:gradFill>
                <a:latin typeface="+mn-lt"/>
              </a:rPr>
              <a:t>Using imagery from movies, television, music and pop-culture is illegal, unless purchased, licensed or by express written consent from the owner. Please</a:t>
            </a:r>
            <a:r>
              <a:rPr lang="en-US" sz="2353" spc="0" dirty="0">
                <a:gradFill>
                  <a:gsLst>
                    <a:gs pos="94156">
                      <a:schemeClr val="tx1"/>
                    </a:gs>
                    <a:gs pos="77273">
                      <a:schemeClr val="tx1"/>
                    </a:gs>
                  </a:gsLst>
                  <a:lin ang="5400000" scaled="0"/>
                </a:gradFill>
                <a:latin typeface="Segoe UI Semilight"/>
              </a:rPr>
              <a:t> </a:t>
            </a:r>
            <a:r>
              <a:rPr lang="en-US" sz="2000"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do not include unlicensed imagery</a:t>
            </a:r>
            <a:br>
              <a:rPr lang="en-US" sz="2000" spc="0" dirty="0">
                <a:gradFill>
                  <a:gsLst>
                    <a:gs pos="8442">
                      <a:srgbClr val="FFB900"/>
                    </a:gs>
                    <a:gs pos="36000">
                      <a:srgbClr val="FFB900"/>
                    </a:gs>
                  </a:gsLst>
                  <a:lin ang="5400000" scaled="0"/>
                </a:gradFill>
                <a:latin typeface="Segoe UI Semilight"/>
                <a:cs typeface="Segoe UI Semibold" panose="020B0702040204020203" pitchFamily="34" charset="0"/>
              </a:rPr>
            </a:br>
            <a:r>
              <a:rPr lang="en-US" sz="2000" spc="0" dirty="0">
                <a:gradFill>
                  <a:gsLst>
                    <a:gs pos="94156">
                      <a:schemeClr val="tx1"/>
                    </a:gs>
                    <a:gs pos="77273">
                      <a:schemeClr val="tx1"/>
                    </a:gs>
                  </a:gsLst>
                  <a:lin ang="5400000" scaled="0"/>
                </a:gradFill>
                <a:latin typeface="+mn-lt"/>
              </a:rPr>
              <a:t>in your presentation. </a:t>
            </a:r>
          </a:p>
          <a:p>
            <a:pPr marL="0" indent="0" defTabSz="896350">
              <a:spcBef>
                <a:spcPts val="1800"/>
              </a:spcBef>
              <a:buNone/>
              <a:defRPr/>
            </a:pPr>
            <a:r>
              <a:rPr lang="en-US" sz="2000" spc="0" dirty="0">
                <a:gradFill>
                  <a:gsLst>
                    <a:gs pos="94156">
                      <a:schemeClr val="tx1"/>
                    </a:gs>
                    <a:gs pos="77273">
                      <a:schemeClr val="tx1"/>
                    </a:gs>
                  </a:gsLst>
                  <a:lin ang="5400000" scaled="0"/>
                </a:gradFill>
                <a:latin typeface="+mn-lt"/>
              </a:rPr>
              <a:t>Sessions with questionable imagery </a:t>
            </a:r>
            <a:r>
              <a:rPr lang="en-US" sz="2000"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will not be published </a:t>
            </a:r>
            <a:r>
              <a:rPr lang="en-US" sz="2000" spc="0" dirty="0">
                <a:gradFill>
                  <a:gsLst>
                    <a:gs pos="94156">
                      <a:schemeClr val="tx1"/>
                    </a:gs>
                    <a:gs pos="77273">
                      <a:schemeClr val="tx1"/>
                    </a:gs>
                  </a:gsLst>
                  <a:lin ang="5400000" scaled="0"/>
                </a:gradFill>
                <a:latin typeface="+mn-lt"/>
              </a:rPr>
              <a:t>until resolved.</a:t>
            </a:r>
            <a:br>
              <a:rPr lang="en-US" sz="2000" spc="0" dirty="0">
                <a:gradFill>
                  <a:gsLst>
                    <a:gs pos="94156">
                      <a:schemeClr val="tx1"/>
                    </a:gs>
                    <a:gs pos="77273">
                      <a:schemeClr val="tx1"/>
                    </a:gs>
                  </a:gsLst>
                  <a:lin ang="5400000" scaled="0"/>
                </a:gradFill>
                <a:latin typeface="+mn-lt"/>
              </a:rPr>
            </a:br>
            <a:r>
              <a:rPr lang="en-US" sz="2000" spc="0" dirty="0">
                <a:gradFill>
                  <a:gsLst>
                    <a:gs pos="94156">
                      <a:schemeClr val="tx1"/>
                    </a:gs>
                    <a:gs pos="77273">
                      <a:schemeClr val="tx1"/>
                    </a:gs>
                  </a:gsLst>
                  <a:lin ang="5400000" scaled="0"/>
                </a:gradFill>
                <a:latin typeface="+mn-lt"/>
              </a:rPr>
              <a:t>The speaker will be contacted via email for immediate resolution. If additional costs</a:t>
            </a:r>
            <a:br>
              <a:rPr lang="en-US" sz="2000" spc="0" dirty="0">
                <a:gradFill>
                  <a:gsLst>
                    <a:gs pos="94156">
                      <a:schemeClr val="tx1"/>
                    </a:gs>
                    <a:gs pos="77273">
                      <a:schemeClr val="tx1"/>
                    </a:gs>
                  </a:gsLst>
                  <a:lin ang="5400000" scaled="0"/>
                </a:gradFill>
                <a:latin typeface="+mn-lt"/>
              </a:rPr>
            </a:br>
            <a:r>
              <a:rPr lang="en-US" sz="2000" spc="0" dirty="0">
                <a:gradFill>
                  <a:gsLst>
                    <a:gs pos="94156">
                      <a:schemeClr val="tx1"/>
                    </a:gs>
                    <a:gs pos="77273">
                      <a:schemeClr val="tx1"/>
                    </a:gs>
                  </a:gsLst>
                  <a:lin ang="5400000" scaled="0"/>
                </a:gradFill>
                <a:latin typeface="+mn-lt"/>
              </a:rPr>
              <a:t>are incurred in editing, an I/O Code will be required. </a:t>
            </a:r>
          </a:p>
          <a:p>
            <a:pPr marL="0" indent="0" defTabSz="896350">
              <a:lnSpc>
                <a:spcPct val="100000"/>
              </a:lnSpc>
              <a:spcBef>
                <a:spcPts val="0"/>
              </a:spcBef>
              <a:buNone/>
              <a:defRPr/>
            </a:pPr>
            <a:endParaRPr lang="en-US" sz="2353" b="1" u="sng" spc="0" dirty="0">
              <a:gradFill>
                <a:gsLst>
                  <a:gs pos="94156">
                    <a:schemeClr val="tx1"/>
                  </a:gs>
                  <a:gs pos="77273">
                    <a:schemeClr val="tx1"/>
                  </a:gs>
                </a:gsLst>
                <a:lin ang="5400000" scaled="0"/>
              </a:gradFill>
              <a:latin typeface="Segoe UI Semilight"/>
            </a:endParaRPr>
          </a:p>
          <a:p>
            <a:pPr marL="0" indent="0">
              <a:lnSpc>
                <a:spcPct val="100000"/>
              </a:lnSpc>
              <a:spcBef>
                <a:spcPts val="0"/>
              </a:spcBef>
              <a:buNone/>
              <a:defRPr/>
            </a:pPr>
            <a:r>
              <a:rPr lang="en-US" sz="2000" spc="0" dirty="0">
                <a:gradFill>
                  <a:gsLst>
                    <a:gs pos="94156">
                      <a:schemeClr val="tx1"/>
                    </a:gs>
                    <a:gs pos="77273">
                      <a:schemeClr val="tx1"/>
                    </a:gs>
                  </a:gsLst>
                  <a:lin ang="5400000" scaled="0"/>
                </a:gradFill>
                <a:latin typeface="+mn-lt"/>
              </a:rPr>
              <a:t>If you have any questions regarding your imagery please contact </a:t>
            </a:r>
            <a:r>
              <a:rPr lang="en-US" sz="2400" spc="0" dirty="0">
                <a:gradFill>
                  <a:gsLst>
                    <a:gs pos="94156">
                      <a:schemeClr val="tx1"/>
                    </a:gs>
                    <a:gs pos="77273">
                      <a:schemeClr val="tx1"/>
                    </a:gs>
                  </a:gsLst>
                  <a:lin ang="5400000" scaled="0"/>
                </a:gradFill>
                <a:hlinkClick r:id="rId2"/>
              </a:rPr>
              <a:t>Media Acquisitions </a:t>
            </a:r>
            <a:endParaRPr lang="en-US" sz="2353" spc="0" dirty="0">
              <a:gradFill>
                <a:gsLst>
                  <a:gs pos="94156">
                    <a:schemeClr val="tx1"/>
                  </a:gs>
                  <a:gs pos="77273">
                    <a:schemeClr val="tx1"/>
                  </a:gs>
                </a:gsLst>
                <a:lin ang="5400000" scaled="0"/>
              </a:gradFill>
            </a:endParaRPr>
          </a:p>
          <a:p>
            <a:pPr marL="0" indent="0">
              <a:lnSpc>
                <a:spcPct val="100000"/>
              </a:lnSpc>
              <a:spcBef>
                <a:spcPts val="0"/>
              </a:spcBef>
              <a:buNone/>
              <a:defRPr/>
            </a:pPr>
            <a:r>
              <a:rPr lang="en-US" sz="2000" spc="0" dirty="0">
                <a:gradFill>
                  <a:gsLst>
                    <a:gs pos="94156">
                      <a:schemeClr val="tx1"/>
                    </a:gs>
                    <a:gs pos="77273">
                      <a:schemeClr val="tx1"/>
                    </a:gs>
                  </a:gsLst>
                  <a:lin ang="5400000" scaled="0"/>
                </a:gradFill>
                <a:latin typeface="+mn-lt"/>
              </a:rPr>
              <a:t>Music Sound Video Acquisitions: </a:t>
            </a:r>
            <a:r>
              <a:rPr lang="en-US" sz="2400" spc="0" dirty="0">
                <a:gradFill>
                  <a:gsLst>
                    <a:gs pos="94156">
                      <a:schemeClr val="tx1"/>
                    </a:gs>
                    <a:gs pos="77273">
                      <a:schemeClr val="tx1"/>
                    </a:gs>
                  </a:gsLst>
                  <a:lin ang="5400000" scaled="0"/>
                </a:gradFill>
                <a:hlinkClick r:id="rId3"/>
              </a:rPr>
              <a:t>MuSoVidAcq@microsoft.com</a:t>
            </a:r>
            <a:r>
              <a:rPr lang="en-US" sz="2400" spc="0" dirty="0">
                <a:gradFill>
                  <a:gsLst>
                    <a:gs pos="94156">
                      <a:schemeClr val="tx1"/>
                    </a:gs>
                    <a:gs pos="77273">
                      <a:schemeClr val="tx1"/>
                    </a:gs>
                  </a:gsLst>
                  <a:lin ang="5400000" scaled="0"/>
                </a:gradFill>
              </a:rPr>
              <a:t> </a:t>
            </a:r>
          </a:p>
          <a:p>
            <a:pPr marL="0" indent="0" defTabSz="896350">
              <a:lnSpc>
                <a:spcPct val="100000"/>
              </a:lnSpc>
              <a:spcBef>
                <a:spcPts val="0"/>
              </a:spcBef>
              <a:buNone/>
              <a:defRPr/>
            </a:pPr>
            <a:endParaRPr lang="en-US" sz="2353" b="1" u="sng" spc="0" dirty="0">
              <a:gradFill>
                <a:gsLst>
                  <a:gs pos="94156">
                    <a:schemeClr val="tx1"/>
                  </a:gs>
                  <a:gs pos="77273">
                    <a:schemeClr val="tx1"/>
                  </a:gs>
                </a:gsLst>
                <a:lin ang="5400000" scaled="0"/>
              </a:gradFill>
              <a:latin typeface="Segoe UI Semilight"/>
            </a:endParaRPr>
          </a:p>
          <a:p>
            <a:pPr marL="0" indent="0" defTabSz="896350">
              <a:lnSpc>
                <a:spcPct val="100000"/>
              </a:lnSpc>
              <a:spcBef>
                <a:spcPts val="0"/>
              </a:spcBef>
              <a:buNone/>
              <a:defRPr/>
            </a:pPr>
            <a:r>
              <a:rPr lang="en-US" sz="2000" u="sng" spc="0" dirty="0">
                <a:gradFill>
                  <a:gsLst>
                    <a:gs pos="94156">
                      <a:schemeClr val="tx1"/>
                    </a:gs>
                    <a:gs pos="77273">
                      <a:schemeClr val="tx1"/>
                    </a:gs>
                  </a:gsLst>
                  <a:lin ang="5400000" scaled="0"/>
                </a:gradFill>
                <a:latin typeface="+mn-lt"/>
              </a:rPr>
              <a:t>The PPT deck and Recording </a:t>
            </a:r>
            <a:r>
              <a:rPr lang="en-US" sz="2000" u="sng"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will not be published</a:t>
            </a:r>
            <a:r>
              <a:rPr lang="en-US" sz="2353" u="sng" spc="0" dirty="0">
                <a:gradFill>
                  <a:gsLst>
                    <a:gs pos="94156">
                      <a:schemeClr val="tx1"/>
                    </a:gs>
                    <a:gs pos="77273">
                      <a:schemeClr val="tx1"/>
                    </a:gs>
                  </a:gsLst>
                  <a:lin ang="5400000" scaled="0"/>
                </a:gradFill>
                <a:latin typeface="Segoe UI Semibold" panose="020B0702040204020203" pitchFamily="34" charset="0"/>
                <a:cs typeface="Segoe UI Semibold" panose="020B0702040204020203" pitchFamily="34" charset="0"/>
              </a:rPr>
              <a:t> </a:t>
            </a:r>
            <a:r>
              <a:rPr lang="en-US" sz="2000" u="sng" spc="0" dirty="0">
                <a:gradFill>
                  <a:gsLst>
                    <a:gs pos="94156">
                      <a:schemeClr val="tx1"/>
                    </a:gs>
                    <a:gs pos="77273">
                      <a:schemeClr val="tx1"/>
                    </a:gs>
                  </a:gsLst>
                  <a:lin ang="5400000" scaled="0"/>
                </a:gradFill>
                <a:latin typeface="+mn-lt"/>
              </a:rPr>
              <a:t>until the editing is complete.</a:t>
            </a:r>
            <a:endParaRPr lang="en-US" sz="2353" u="sng" spc="0" dirty="0">
              <a:gradFill>
                <a:gsLst>
                  <a:gs pos="94156">
                    <a:schemeClr val="tx1"/>
                  </a:gs>
                  <a:gs pos="77273">
                    <a:schemeClr val="tx1"/>
                  </a:gs>
                </a:gsLst>
                <a:lin ang="5400000" scaled="0"/>
              </a:gradFill>
              <a:latin typeface="+mn-lt"/>
            </a:endParaRPr>
          </a:p>
        </p:txBody>
      </p:sp>
      <p:sp>
        <p:nvSpPr>
          <p:cNvPr id="6" name="warning">
            <a:extLst>
              <a:ext uri="{C183D7F6-B498-43B3-948B-1728B52AA6E4}">
                <adec:decorative xmlns:adec="http://schemas.microsoft.com/office/drawing/2017/decorative" val="1"/>
              </a:ext>
            </a:extLst>
          </p:cNvPr>
          <p:cNvSpPr>
            <a:spLocks noChangeAspect="1" noEditPoints="1"/>
          </p:cNvSpPr>
          <p:nvPr/>
        </p:nvSpPr>
        <p:spPr bwMode="white">
          <a:xfrm>
            <a:off x="585218" y="478943"/>
            <a:ext cx="475688" cy="392599"/>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254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6434988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247775" y="457200"/>
            <a:ext cx="10359008" cy="553998"/>
          </a:xfrm>
        </p:spPr>
        <p:txBody>
          <a:bodyPr/>
          <a:lstStyle/>
          <a:p>
            <a:r>
              <a:rPr lang="en-US" dirty="0">
                <a:gradFill>
                  <a:gsLst>
                    <a:gs pos="3247">
                      <a:srgbClr val="FFB900"/>
                    </a:gs>
                    <a:gs pos="41000">
                      <a:srgbClr val="FFB900"/>
                    </a:gs>
                  </a:gsLst>
                  <a:lin ang="5400000" scaled="0"/>
                </a:gradFill>
                <a:latin typeface="Segoe UI Semibold" panose="020B0702040204020203" pitchFamily="34" charset="0"/>
                <a:cs typeface="Segoe UI Semibold" panose="020B0702040204020203" pitchFamily="34" charset="0"/>
              </a:rPr>
              <a:t>Common copyright myths</a:t>
            </a:r>
          </a:p>
        </p:txBody>
      </p:sp>
      <p:sp>
        <p:nvSpPr>
          <p:cNvPr id="4" name="Text Placeholder 3"/>
          <p:cNvSpPr txBox="1">
            <a:spLocks/>
          </p:cNvSpPr>
          <p:nvPr/>
        </p:nvSpPr>
        <p:spPr bwMode="white">
          <a:xfrm>
            <a:off x="584200" y="1439774"/>
            <a:ext cx="11022584" cy="5124539"/>
          </a:xfrm>
          <a:prstGeom prst="rect">
            <a:avLst/>
          </a:prstGeom>
        </p:spPr>
        <p:txBody>
          <a:bodyPr wrap="square" lIns="0" tIns="0" rIns="0" bIns="0"/>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an image is on the Internet/Bing it is in the public domain. </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there is no copyright notice on the image,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don’t profit from the use,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remove the image after notice, I don’t owe any money</a:t>
            </a:r>
            <a:br>
              <a:rPr lang="en-US" sz="2800" spc="0" dirty="0">
                <a:gradFill>
                  <a:gsLst>
                    <a:gs pos="94156">
                      <a:schemeClr val="tx1"/>
                    </a:gs>
                    <a:gs pos="77273">
                      <a:schemeClr val="tx1"/>
                    </a:gs>
                  </a:gsLst>
                  <a:lin ang="5400000" scaled="0"/>
                </a:gradFill>
                <a:latin typeface="+mn-lt"/>
              </a:rPr>
            </a:br>
            <a:r>
              <a:rPr lang="en-US" sz="2800" spc="0" dirty="0">
                <a:gradFill>
                  <a:gsLst>
                    <a:gs pos="94156">
                      <a:schemeClr val="tx1"/>
                    </a:gs>
                    <a:gs pos="77273">
                      <a:schemeClr val="tx1"/>
                    </a:gs>
                  </a:gsLst>
                  <a:lin ang="5400000" scaled="0"/>
                </a:gradFill>
                <a:latin typeface="+mn-lt"/>
              </a:rPr>
              <a:t>to the copyright.</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alter the image a certain percentage,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only use a part of the image,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only include a hyperlink in my presentation and click it</a:t>
            </a:r>
            <a:br>
              <a:rPr lang="en-US" sz="2800" spc="0" dirty="0">
                <a:gradFill>
                  <a:gsLst>
                    <a:gs pos="94156">
                      <a:schemeClr val="tx1"/>
                    </a:gs>
                    <a:gs pos="77273">
                      <a:schemeClr val="tx1"/>
                    </a:gs>
                  </a:gsLst>
                  <a:lin ang="5400000" scaled="0"/>
                </a:gradFill>
                <a:latin typeface="+mn-lt"/>
              </a:rPr>
            </a:br>
            <a:r>
              <a:rPr lang="en-US" sz="2800" spc="0" dirty="0">
                <a:gradFill>
                  <a:gsLst>
                    <a:gs pos="94156">
                      <a:schemeClr val="tx1"/>
                    </a:gs>
                    <a:gs pos="77273">
                      <a:schemeClr val="tx1"/>
                    </a:gs>
                  </a:gsLst>
                  <a:lin ang="5400000" scaled="0"/>
                </a:gradFill>
                <a:latin typeface="+mn-lt"/>
              </a:rPr>
              <a:t>to show the image, I don’t need permission.</a:t>
            </a:r>
          </a:p>
        </p:txBody>
      </p:sp>
      <p:sp>
        <p:nvSpPr>
          <p:cNvPr id="6" name="warning">
            <a:extLst>
              <a:ext uri="{C183D7F6-B498-43B3-948B-1728B52AA6E4}">
                <adec:decorative xmlns:adec="http://schemas.microsoft.com/office/drawing/2017/decorative" val="1"/>
              </a:ext>
            </a:extLst>
          </p:cNvPr>
          <p:cNvSpPr>
            <a:spLocks noChangeAspect="1" noEditPoints="1"/>
          </p:cNvSpPr>
          <p:nvPr/>
        </p:nvSpPr>
        <p:spPr bwMode="white">
          <a:xfrm>
            <a:off x="585218" y="478943"/>
            <a:ext cx="475688" cy="392599"/>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254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185677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p>
            <a:pPr lvl="0"/>
            <a:r>
              <a:rPr lang="en-US" dirty="0"/>
              <a:t>Resources for Microsoft employees</a:t>
            </a:r>
          </a:p>
        </p:txBody>
      </p:sp>
      <p:sp>
        <p:nvSpPr>
          <p:cNvPr id="9" name="Text Placeholder 1"/>
          <p:cNvSpPr txBox="1">
            <a:spLocks/>
          </p:cNvSpPr>
          <p:nvPr/>
        </p:nvSpPr>
        <p:spPr bwMode="white">
          <a:xfrm>
            <a:off x="584200" y="1442906"/>
            <a:ext cx="5378549" cy="5121407"/>
          </a:xfrm>
          <a:prstGeom prst="rect">
            <a:avLst/>
          </a:prstGeom>
          <a:noFill/>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176"/>
              </a:spcAft>
              <a:buSzTx/>
              <a:buNone/>
            </a:pPr>
            <a:r>
              <a:rPr lang="en-US" sz="2000" dirty="0">
                <a:gradFill>
                  <a:gsLst>
                    <a:gs pos="5844">
                      <a:schemeClr val="tx1"/>
                    </a:gs>
                    <a:gs pos="34000">
                      <a:schemeClr val="tx1"/>
                    </a:gs>
                  </a:gsLst>
                  <a:lin ang="5400000" scaled="1"/>
                </a:gradFill>
                <a:latin typeface="+mn-lt"/>
                <a:cs typeface="Segoe UI" panose="020B0502040204020203" pitchFamily="34" charset="0"/>
              </a:rPr>
              <a:t>A few great places for imagery</a:t>
            </a:r>
            <a:br>
              <a:rPr lang="en-US" sz="2000" dirty="0">
                <a:gradFill>
                  <a:gsLst>
                    <a:gs pos="5844">
                      <a:schemeClr val="tx1"/>
                    </a:gs>
                    <a:gs pos="34000">
                      <a:schemeClr val="tx1"/>
                    </a:gs>
                  </a:gsLst>
                  <a:lin ang="5400000" scaled="1"/>
                </a:gradFill>
                <a:latin typeface="+mn-lt"/>
                <a:cs typeface="Segoe UI" panose="020B0502040204020203" pitchFamily="34" charset="0"/>
              </a:rPr>
            </a:br>
            <a:r>
              <a:rPr lang="en-US" sz="2000" dirty="0">
                <a:gradFill>
                  <a:gsLst>
                    <a:gs pos="5844">
                      <a:schemeClr val="tx1"/>
                    </a:gs>
                    <a:gs pos="34000">
                      <a:schemeClr val="tx1"/>
                    </a:gs>
                  </a:gsLst>
                  <a:lin ang="5400000" scaled="1"/>
                </a:gradFill>
                <a:latin typeface="+mn-lt"/>
                <a:cs typeface="Segoe UI" panose="020B0502040204020203" pitchFamily="34" charset="0"/>
              </a:rPr>
              <a:t>and information</a:t>
            </a:r>
          </a:p>
          <a:p>
            <a:pPr marL="0" indent="0">
              <a:lnSpc>
                <a:spcPct val="100000"/>
              </a:lnSpc>
              <a:spcBef>
                <a:spcPts val="0"/>
              </a:spcBef>
              <a:buSzTx/>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Brand Central: </a:t>
            </a:r>
            <a:r>
              <a:rPr lang="en-US" sz="1600" dirty="0">
                <a:gradFill>
                  <a:gsLst>
                    <a:gs pos="5844">
                      <a:schemeClr val="tx1"/>
                    </a:gs>
                    <a:gs pos="34000">
                      <a:schemeClr val="tx1"/>
                    </a:gs>
                  </a:gsLst>
                  <a:lin ang="5400000" scaled="1"/>
                </a:gradFill>
                <a:latin typeface="+mn-lt"/>
              </a:rPr>
              <a:t>A resource for information</a:t>
            </a:r>
            <a:br>
              <a:rPr lang="en-US" sz="1600" dirty="0">
                <a:gradFill>
                  <a:gsLst>
                    <a:gs pos="5844">
                      <a:schemeClr val="tx1"/>
                    </a:gs>
                    <a:gs pos="34000">
                      <a:schemeClr val="tx1"/>
                    </a:gs>
                  </a:gsLst>
                  <a:lin ang="5400000" scaled="1"/>
                </a:gradFill>
                <a:latin typeface="+mn-lt"/>
              </a:rPr>
            </a:br>
            <a:r>
              <a:rPr lang="en-US" sz="1600" dirty="0">
                <a:gradFill>
                  <a:gsLst>
                    <a:gs pos="5844">
                      <a:schemeClr val="tx1"/>
                    </a:gs>
                    <a:gs pos="34000">
                      <a:schemeClr val="tx1"/>
                    </a:gs>
                  </a:gsLst>
                  <a:lin ang="5400000" scaled="1"/>
                </a:gradFill>
                <a:latin typeface="+mn-lt"/>
              </a:rPr>
              <a:t>on the Microsoft brand</a:t>
            </a:r>
          </a:p>
          <a:p>
            <a:pPr marL="0" lvl="1" indent="0">
              <a:spcBef>
                <a:spcPts val="0"/>
              </a:spcBef>
              <a:buNone/>
            </a:pPr>
            <a:r>
              <a:rPr lang="en-US" sz="1400" dirty="0">
                <a:gradFill>
                  <a:gsLst>
                    <a:gs pos="5844">
                      <a:schemeClr val="tx1"/>
                    </a:gs>
                    <a:gs pos="34000">
                      <a:schemeClr val="tx1"/>
                    </a:gs>
                  </a:gsLst>
                  <a:lin ang="5400000" scaled="1"/>
                </a:gradFill>
                <a:latin typeface="+mj-lt"/>
                <a:hlinkClick r:id="rId2"/>
              </a:rPr>
              <a:t>https://microsoft.sharepoint.com/teams/BrandCentral/</a:t>
            </a:r>
            <a:endParaRPr lang="en-US" sz="1400" dirty="0">
              <a:gradFill>
                <a:gsLst>
                  <a:gs pos="5844">
                    <a:schemeClr val="tx1"/>
                  </a:gs>
                  <a:gs pos="34000">
                    <a:schemeClr val="tx1"/>
                  </a:gs>
                </a:gsLst>
                <a:lin ang="5400000" scaled="1"/>
              </a:gradFill>
              <a:latin typeface="+mj-lt"/>
            </a:endParaRP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Microsoft News Center</a:t>
            </a:r>
            <a:br>
              <a:rPr lang="en-US" sz="1600" dirty="0">
                <a:gradFill>
                  <a:gsLst>
                    <a:gs pos="5844">
                      <a:schemeClr val="tx1"/>
                    </a:gs>
                    <a:gs pos="34000">
                      <a:schemeClr val="tx1"/>
                    </a:gs>
                  </a:gsLst>
                  <a:lin ang="5400000" scaled="1"/>
                </a:gradFill>
              </a:rPr>
            </a:br>
            <a:r>
              <a:rPr lang="en-US" sz="1600" dirty="0">
                <a:gradFill>
                  <a:gsLst>
                    <a:gs pos="5844">
                      <a:schemeClr val="tx1"/>
                    </a:gs>
                    <a:gs pos="34000">
                      <a:schemeClr val="tx1"/>
                    </a:gs>
                  </a:gsLst>
                  <a:lin ang="5400000" scaled="1"/>
                </a:gradFill>
              </a:rPr>
              <a:t>A great place for the latest and greatest </a:t>
            </a:r>
          </a:p>
          <a:p>
            <a:pPr marL="0" lvl="1" indent="0">
              <a:spcBef>
                <a:spcPts val="0"/>
              </a:spcBef>
              <a:buNone/>
            </a:pPr>
            <a:r>
              <a:rPr lang="en-US" sz="1400" dirty="0">
                <a:gradFill>
                  <a:gsLst>
                    <a:gs pos="5844">
                      <a:schemeClr val="tx1"/>
                    </a:gs>
                    <a:gs pos="34000">
                      <a:schemeClr val="tx1"/>
                    </a:gs>
                  </a:gsLst>
                  <a:lin ang="5400000" scaled="1"/>
                </a:gradFill>
                <a:latin typeface="+mj-lt"/>
                <a:hlinkClick r:id="rId3"/>
              </a:rPr>
              <a:t>www.microsoft.com/en-us/news</a:t>
            </a:r>
            <a:r>
              <a:rPr lang="en-US" sz="1400" dirty="0">
                <a:gradFill>
                  <a:gsLst>
                    <a:gs pos="5844">
                      <a:schemeClr val="tx1"/>
                    </a:gs>
                    <a:gs pos="34000">
                      <a:schemeClr val="tx1"/>
                    </a:gs>
                  </a:gsLst>
                  <a:lin ang="5400000" scaled="1"/>
                </a:gradFill>
                <a:latin typeface="+mj-lt"/>
              </a:rPr>
              <a:t> </a:t>
            </a: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Xbox Wire Media Assets library</a:t>
            </a:r>
          </a:p>
          <a:p>
            <a:pPr marL="0" lvl="1" indent="0">
              <a:spcBef>
                <a:spcPts val="0"/>
              </a:spcBef>
              <a:buNone/>
            </a:pPr>
            <a:r>
              <a:rPr lang="en-US" sz="1400" dirty="0">
                <a:gradFill>
                  <a:gsLst>
                    <a:gs pos="5844">
                      <a:schemeClr val="tx1"/>
                    </a:gs>
                    <a:gs pos="34000">
                      <a:schemeClr val="tx1"/>
                    </a:gs>
                  </a:gsLst>
                  <a:lin ang="5400000" scaled="1"/>
                </a:gradFill>
                <a:latin typeface="+mj-lt"/>
                <a:hlinkClick r:id="rId4"/>
              </a:rPr>
              <a:t>http://news.xbox.com/media/</a:t>
            </a:r>
            <a:endParaRPr lang="en-US" sz="1400" dirty="0">
              <a:gradFill>
                <a:gsLst>
                  <a:gs pos="5844">
                    <a:schemeClr val="tx1"/>
                  </a:gs>
                  <a:gs pos="34000">
                    <a:schemeClr val="tx1"/>
                  </a:gs>
                </a:gsLst>
                <a:lin ang="5400000" scaled="1"/>
              </a:gradFill>
              <a:latin typeface="+mj-lt"/>
            </a:endParaRP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Featured Devices</a:t>
            </a:r>
            <a:r>
              <a:rPr lang="en-US" sz="1600" dirty="0">
                <a:gradFill>
                  <a:gsLst>
                    <a:gs pos="5844">
                      <a:schemeClr val="tx1"/>
                    </a:gs>
                    <a:gs pos="34000">
                      <a:schemeClr val="tx1"/>
                    </a:gs>
                  </a:gsLst>
                  <a:lin ang="5400000" scaled="1"/>
                </a:gradFill>
              </a:rPr>
              <a:t>: PC, tablet and phone hardware imagery and marketing materials </a:t>
            </a:r>
          </a:p>
          <a:p>
            <a:pPr marL="0" lvl="1" indent="0">
              <a:spcBef>
                <a:spcPts val="0"/>
              </a:spcBef>
              <a:buNone/>
            </a:pPr>
            <a:r>
              <a:rPr lang="en-US" sz="1400" dirty="0">
                <a:gradFill>
                  <a:gsLst>
                    <a:gs pos="5844">
                      <a:schemeClr val="tx1"/>
                    </a:gs>
                    <a:gs pos="34000">
                      <a:schemeClr val="tx1"/>
                    </a:gs>
                  </a:gsLst>
                  <a:lin ang="5400000" scaled="1"/>
                </a:gradFill>
                <a:latin typeface="+mj-lt"/>
                <a:hlinkClick r:id="rId5"/>
              </a:rPr>
              <a:t>https://www.featureddevices.com/</a:t>
            </a:r>
            <a:r>
              <a:rPr lang="en-US" sz="1400" dirty="0">
                <a:gradFill>
                  <a:gsLst>
                    <a:gs pos="5844">
                      <a:schemeClr val="tx1"/>
                    </a:gs>
                    <a:gs pos="34000">
                      <a:schemeClr val="tx1"/>
                    </a:gs>
                  </a:gsLst>
                  <a:lin ang="5400000" scaled="1"/>
                </a:gradFill>
                <a:latin typeface="+mj-lt"/>
              </a:rPr>
              <a:t> </a:t>
            </a: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Presentation Resources</a:t>
            </a:r>
            <a:r>
              <a:rPr lang="en-US" sz="1600" dirty="0">
                <a:gradFill>
                  <a:gsLst>
                    <a:gs pos="5844">
                      <a:schemeClr val="tx1"/>
                    </a:gs>
                    <a:gs pos="34000">
                      <a:schemeClr val="tx1"/>
                    </a:gs>
                  </a:gsLst>
                  <a:lin ang="5400000" scaled="1"/>
                </a:gradFill>
              </a:rPr>
              <a:t>: Presentation guidelines and PowerPoint templates </a:t>
            </a:r>
            <a:endParaRPr lang="en-US" sz="1400" dirty="0">
              <a:gradFill>
                <a:gsLst>
                  <a:gs pos="5844">
                    <a:schemeClr val="tx1"/>
                  </a:gs>
                  <a:gs pos="34000">
                    <a:schemeClr val="tx1"/>
                  </a:gs>
                </a:gsLst>
                <a:lin ang="5400000" scaled="1"/>
              </a:gradFill>
            </a:endParaRPr>
          </a:p>
          <a:p>
            <a:pPr marL="0" lvl="1" indent="0">
              <a:spcBef>
                <a:spcPts val="0"/>
              </a:spcBef>
              <a:buNone/>
            </a:pPr>
            <a:r>
              <a:rPr lang="en-US" sz="1400" dirty="0">
                <a:gradFill>
                  <a:gsLst>
                    <a:gs pos="5844">
                      <a:schemeClr val="tx1"/>
                    </a:gs>
                    <a:gs pos="34000">
                      <a:schemeClr val="tx1"/>
                    </a:gs>
                  </a:gsLst>
                  <a:lin ang="5400000" scaled="1"/>
                </a:gradFill>
                <a:latin typeface="+mj-lt"/>
                <a:hlinkClick r:id="rId6"/>
              </a:rPr>
              <a:t>https://microsoft.sharepoint.com/teams/BrandCentral/Pages/Presentations.aspx</a:t>
            </a:r>
            <a:endParaRPr lang="en-US" sz="1600" dirty="0">
              <a:gradFill>
                <a:gsLst>
                  <a:gs pos="5844">
                    <a:schemeClr val="tx1"/>
                  </a:gs>
                  <a:gs pos="34000">
                    <a:schemeClr val="tx1"/>
                  </a:gs>
                </a:gsLst>
                <a:lin ang="5400000" scaled="1"/>
              </a:gradFill>
            </a:endParaRPr>
          </a:p>
        </p:txBody>
      </p:sp>
      <p:sp>
        <p:nvSpPr>
          <p:cNvPr id="7" name="Text Placeholder 1"/>
          <p:cNvSpPr txBox="1">
            <a:spLocks/>
          </p:cNvSpPr>
          <p:nvPr/>
        </p:nvSpPr>
        <p:spPr bwMode="white">
          <a:xfrm>
            <a:off x="6230839" y="1442906"/>
            <a:ext cx="5378549" cy="5121407"/>
          </a:xfrm>
          <a:prstGeom prst="rect">
            <a:avLst/>
          </a:prstGeom>
          <a:noFill/>
        </p:spPr>
        <p:txBody>
          <a:bodyPr vert="horz" wrap="square" lIns="0" tIns="0" rIns="0" bIns="0"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76"/>
              </a:spcAft>
            </a:pPr>
            <a:r>
              <a:rPr lang="en-US" sz="2000" dirty="0">
                <a:gradFill>
                  <a:gsLst>
                    <a:gs pos="5844">
                      <a:schemeClr val="tx1"/>
                    </a:gs>
                    <a:gs pos="34000">
                      <a:schemeClr val="tx1"/>
                    </a:gs>
                  </a:gsLst>
                  <a:lin ang="5400000" scaled="1"/>
                </a:gradFill>
                <a:latin typeface="+mn-lt"/>
                <a:cs typeface="Segoe UI" panose="020B0502040204020203" pitchFamily="34" charset="0"/>
              </a:rPr>
              <a:t>Respect intellectual property rights</a:t>
            </a:r>
          </a:p>
          <a:p>
            <a:pPr indent="-236546"/>
            <a:r>
              <a:rPr lang="en-US" sz="1600" dirty="0">
                <a:gradFill>
                  <a:gsLst>
                    <a:gs pos="5844">
                      <a:schemeClr val="tx1"/>
                    </a:gs>
                    <a:gs pos="34000">
                      <a:schemeClr val="tx1"/>
                    </a:gs>
                  </a:gsLst>
                  <a:lin ang="5400000" scaled="1"/>
                </a:gradFill>
                <a:latin typeface="+mn-lt"/>
              </a:rPr>
              <a:t>Photography and graphics used in presentations, for </a:t>
            </a: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both internal and external audiences</a:t>
            </a:r>
            <a:r>
              <a:rPr lang="en-US" sz="1600" dirty="0">
                <a:gradFill>
                  <a:gsLst>
                    <a:gs pos="5844">
                      <a:schemeClr val="tx1"/>
                    </a:gs>
                    <a:gs pos="34000">
                      <a:schemeClr val="tx1"/>
                    </a:gs>
                  </a:gsLst>
                  <a:lin ang="5400000" scaled="1"/>
                </a:gradFill>
                <a:latin typeface="+mn-lt"/>
              </a:rPr>
              <a:t>, must be owned by Microsoft or licensed appropriately. </a:t>
            </a:r>
          </a:p>
          <a:p>
            <a:pPr>
              <a:lnSpc>
                <a:spcPct val="100000"/>
              </a:lnSpc>
            </a:pPr>
            <a:r>
              <a:rPr lang="en-US" sz="1600" dirty="0">
                <a:gradFill>
                  <a:gsLst>
                    <a:gs pos="5844">
                      <a:schemeClr val="tx1"/>
                    </a:gs>
                    <a:gs pos="34000">
                      <a:schemeClr val="tx1"/>
                    </a:gs>
                  </a:gsLst>
                  <a:lin ang="5400000" scaled="1"/>
                </a:gradFill>
                <a:latin typeface="+mn-lt"/>
                <a:cs typeface="Segoe UI" panose="020B0502040204020203" pitchFamily="34" charset="0"/>
              </a:rPr>
              <a:t>Microsoft has agreements in place with several stock providers. Contact Media Acquisitions for more information.</a:t>
            </a:r>
          </a:p>
          <a:p>
            <a:pPr>
              <a:lnSpc>
                <a:spcPct val="100000"/>
              </a:lnSpc>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hlinkClick r:id="rId7"/>
              </a:rPr>
              <a:t>Media Acquisitions</a:t>
            </a:r>
            <a:endParaRPr lang="en-US" sz="1600" dirty="0">
              <a:gradFill>
                <a:gsLst>
                  <a:gs pos="5844">
                    <a:schemeClr val="tx1"/>
                  </a:gs>
                  <a:gs pos="34000">
                    <a:schemeClr val="tx1"/>
                  </a:gs>
                </a:gsLst>
                <a:lin ang="5400000" scaled="1"/>
              </a:gradFill>
              <a:latin typeface="+mn-lt"/>
            </a:endParaRPr>
          </a:p>
          <a:p>
            <a:pPr>
              <a:lnSpc>
                <a:spcPct val="100000"/>
              </a:lnSpc>
            </a:pPr>
            <a:endParaRPr lang="en-US" sz="1600" dirty="0">
              <a:gradFill>
                <a:gsLst>
                  <a:gs pos="5844">
                    <a:schemeClr val="tx1"/>
                  </a:gs>
                  <a:gs pos="34000">
                    <a:schemeClr val="tx1"/>
                  </a:gs>
                </a:gsLst>
                <a:lin ang="5400000" scaled="1"/>
              </a:gradFill>
              <a:latin typeface="+mn-lt"/>
              <a:hlinkClick r:id="" action="ppaction://noaction"/>
            </a:endParaRPr>
          </a:p>
          <a:p>
            <a:pPr>
              <a:lnSpc>
                <a:spcPct val="100000"/>
              </a:lnSpc>
            </a:pPr>
            <a:r>
              <a:rPr lang="en-US" sz="1600" dirty="0">
                <a:gradFill>
                  <a:gsLst>
                    <a:gs pos="5844">
                      <a:schemeClr val="tx1"/>
                    </a:gs>
                    <a:gs pos="34000">
                      <a:schemeClr val="tx1"/>
                    </a:gs>
                  </a:gsLst>
                  <a:lin ang="5400000" scaled="1"/>
                </a:gradFill>
                <a:hlinkClick r:id="" action="ppaction://noaction"/>
              </a:rPr>
              <a:t>www.superstock.com/</a:t>
            </a:r>
            <a:endParaRPr lang="en-US" sz="1600" dirty="0">
              <a:gradFill>
                <a:gsLst>
                  <a:gs pos="5844">
                    <a:schemeClr val="tx1"/>
                  </a:gs>
                  <a:gs pos="34000">
                    <a:schemeClr val="tx1"/>
                  </a:gs>
                </a:gsLst>
                <a:lin ang="5400000" scaled="1"/>
              </a:gradFill>
            </a:endParaRPr>
          </a:p>
          <a:p>
            <a:pPr>
              <a:lnSpc>
                <a:spcPct val="100000"/>
              </a:lnSpc>
            </a:pPr>
            <a:r>
              <a:rPr lang="en-US" sz="1600" dirty="0">
                <a:gradFill>
                  <a:gsLst>
                    <a:gs pos="5844">
                      <a:schemeClr val="tx1"/>
                    </a:gs>
                    <a:gs pos="34000">
                      <a:schemeClr val="tx1"/>
                    </a:gs>
                  </a:gsLst>
                  <a:lin ang="5400000" scaled="1"/>
                </a:gradFill>
                <a:hlinkClick r:id="rId8"/>
              </a:rPr>
              <a:t>www.gettyimages.com/creativeimages/royaltyfree</a:t>
            </a:r>
            <a:endParaRPr lang="en-US" sz="1600" dirty="0">
              <a:gradFill>
                <a:gsLst>
                  <a:gs pos="5844">
                    <a:schemeClr val="tx1"/>
                  </a:gs>
                  <a:gs pos="34000">
                    <a:schemeClr val="tx1"/>
                  </a:gs>
                </a:gsLst>
                <a:lin ang="5400000" scaled="1"/>
              </a:gradFill>
            </a:endParaRPr>
          </a:p>
          <a:p>
            <a:pPr>
              <a:lnSpc>
                <a:spcPct val="100000"/>
              </a:lnSpc>
              <a:spcBef>
                <a:spcPts val="1176"/>
              </a:spcBef>
            </a:pPr>
            <a: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Avoid intellectual property theft: Do not use photos or graphics copied from the web</a:t>
            </a:r>
            <a:b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br>
            <a: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in presentations. When in doubt, consult</a:t>
            </a:r>
            <a:b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br>
            <a: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with </a:t>
            </a:r>
            <a:r>
              <a:rPr lang="en-US" sz="1600" dirty="0">
                <a:gradFill>
                  <a:gsLst>
                    <a:gs pos="5844">
                      <a:schemeClr val="tx1"/>
                    </a:gs>
                    <a:gs pos="34000">
                      <a:schemeClr val="tx1"/>
                    </a:gs>
                  </a:gsLst>
                  <a:lin ang="5400000" scaled="1"/>
                </a:gradFill>
                <a:hlinkClick r:id="rId9"/>
              </a:rPr>
              <a:t>CELA</a:t>
            </a:r>
            <a: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3500543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7" y="5445568"/>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10" y="5432145"/>
            <a:ext cx="1225935"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solidFill>
                  <a:srgbClr val="0070C0"/>
                </a:solidFill>
                <a:latin typeface="Segoe UI"/>
              </a:rPr>
              <a:t>PaaS</a:t>
            </a:r>
          </a:p>
        </p:txBody>
      </p:sp>
      <p:sp>
        <p:nvSpPr>
          <p:cNvPr id="28" name="TextBox 27"/>
          <p:cNvSpPr txBox="1"/>
          <p:nvPr/>
        </p:nvSpPr>
        <p:spPr>
          <a:xfrm>
            <a:off x="4935394" y="5432145"/>
            <a:ext cx="91014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432145"/>
            <a:ext cx="205789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8" y="5445568"/>
            <a:ext cx="86375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3594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0" name="Oval 19"/>
          <p:cNvSpPr/>
          <p:nvPr/>
        </p:nvSpPr>
        <p:spPr bwMode="auto">
          <a:xfrm>
            <a:off x="5309787" y="53594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1" name="Oval 20"/>
          <p:cNvSpPr/>
          <p:nvPr/>
        </p:nvSpPr>
        <p:spPr bwMode="auto">
          <a:xfrm>
            <a:off x="8033655" y="53594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3" y="23907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10"/>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9" y="1689710"/>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rgbClr val="EAEAEA"/>
              </a:solidFill>
              <a:miter lim="800000"/>
            </a:ln>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6" y="1689710"/>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1"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19" y="1778778"/>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a:solidFill>
                  <a:schemeClr val="tx2"/>
                </a:solidFill>
              </a:rPr>
              <a:t>How many </a:t>
            </a:r>
            <a:r>
              <a:rPr lang="en-US" sz="1468" b="1">
                <a:solidFill>
                  <a:schemeClr val="tx2"/>
                </a:solidFill>
              </a:rPr>
              <a:t>“servers” </a:t>
            </a:r>
            <a:r>
              <a:rPr lang="en-US" sz="1468">
                <a:solidFill>
                  <a:schemeClr val="tx2"/>
                </a:soli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41" y="543374"/>
            <a:ext cx="401444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a:solidFill>
                  <a:schemeClr val="tx2"/>
                </a:solidFill>
              </a:rPr>
              <a:t>How can I increase</a:t>
            </a:r>
            <a:r>
              <a:rPr lang="en-US" sz="1468" b="1">
                <a:solidFill>
                  <a:schemeClr val="tx2"/>
                </a:solidFill>
              </a:rPr>
              <a:t> “server”</a:t>
            </a:r>
            <a:r>
              <a:rPr lang="en-US" sz="1468">
                <a:solidFill>
                  <a:schemeClr val="tx2"/>
                </a:soli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a:solidFill>
                  <a:schemeClr val="tx2"/>
                </a:solidFill>
              </a:rPr>
              <a:t>What is the right </a:t>
            </a:r>
            <a:r>
              <a:rPr lang="en-US" sz="1468" b="1">
                <a:solidFill>
                  <a:schemeClr val="tx2"/>
                </a:solidFill>
              </a:rPr>
              <a:t>size</a:t>
            </a:r>
            <a:r>
              <a:rPr lang="en-US" sz="1468">
                <a:solidFill>
                  <a:schemeClr val="tx2"/>
                </a:solidFill>
              </a:rPr>
              <a:t> of </a:t>
            </a:r>
            <a:r>
              <a:rPr lang="en-US" sz="1468" b="1">
                <a:solidFill>
                  <a:schemeClr val="tx2"/>
                </a:solidFill>
              </a:rPr>
              <a:t>“servers”</a:t>
            </a:r>
            <a:r>
              <a:rPr lang="en-US" sz="1468">
                <a:solidFill>
                  <a:schemeClr val="tx2"/>
                </a:soli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9" y="1277709"/>
            <a:ext cx="2347181"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468" dirty="0">
                <a:solidFill>
                  <a:schemeClr val="tx2"/>
                </a:solidFill>
              </a:rPr>
              <a:t>How can I </a:t>
            </a:r>
            <a:r>
              <a:rPr lang="en-US" sz="1468" b="1" dirty="0">
                <a:solidFill>
                  <a:schemeClr val="tx2"/>
                </a:solidFill>
              </a:rPr>
              <a:t>scale</a:t>
            </a:r>
            <a:r>
              <a:rPr lang="en-US" sz="1468" dirty="0">
                <a:solidFill>
                  <a:schemeClr val="tx2"/>
                </a:soli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30"/>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r>
              <a:rPr lang="en-US" sz="2200" dirty="0">
                <a:solidFill>
                  <a:schemeClr val="accent1"/>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00BC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Semilight"/>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a:extLst/>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Semilight"/>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Semilight"/>
            </a:endParaRPr>
          </a:p>
        </p:txBody>
      </p:sp>
      <p:grpSp>
        <p:nvGrpSpPr>
          <p:cNvPr id="61"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C3</a:t>
              </a:r>
            </a:p>
          </p:txBody>
        </p:sp>
      </p:grpSp>
      <p:sp>
        <p:nvSpPr>
          <p:cNvPr id="76" name="Alt Text instruction text box">
            <a:extLst>
              <a:ext uri="{FF2B5EF4-FFF2-40B4-BE49-F238E27FC236}">
                <a16:creationId xmlns:a16="http://schemas.microsoft.com/office/drawing/2014/main" id="{025BF72B-ABAB-457D-8CA8-6EB737BCD263}"/>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can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the image or shape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F</a:t>
            </a:r>
            <a:r>
              <a:rPr lang="en-US" sz="1000" u="sng" dirty="0">
                <a:solidFill>
                  <a:schemeClr val="tx1"/>
                </a:solidFill>
                <a:latin typeface="Segoe UI Semibold" panose="020B0702040204020203" pitchFamily="34" charset="0"/>
                <a:cs typeface="Segoe UI Semibold" panose="020B0702040204020203" pitchFamily="34" charset="0"/>
              </a:rPr>
              <a:t>o</a:t>
            </a:r>
            <a:r>
              <a:rPr lang="en-US" sz="1000" dirty="0">
                <a:solidFill>
                  <a:schemeClr val="tx1"/>
                </a:solidFill>
                <a:latin typeface="Segoe UI Semibold" panose="020B0702040204020203" pitchFamily="34" charset="0"/>
                <a:cs typeface="Segoe UI Semibold" panose="020B0702040204020203" pitchFamily="34" charset="0"/>
              </a:rPr>
              <a:t>rmat Picture… </a:t>
            </a:r>
            <a:r>
              <a:rPr lang="en-US" sz="1000" dirty="0">
                <a:solidFill>
                  <a:schemeClr val="tx1"/>
                </a:solidFill>
                <a:latin typeface="Segoe UI" panose="020B0502040204020203" pitchFamily="34" charset="0"/>
                <a:cs typeface="Segoe UI" panose="020B0502040204020203" pitchFamily="34" charset="0"/>
              </a:rPr>
              <a:t>or </a:t>
            </a:r>
            <a:br>
              <a:rPr lang="en-US" sz="1000" dirty="0">
                <a:solidFill>
                  <a:schemeClr val="tx1"/>
                </a:solidFill>
                <a:latin typeface="Segoe UI" panose="020B0502040204020203" pitchFamily="34" charset="0"/>
                <a:cs typeface="Segoe UI" panose="020B0502040204020203" pitchFamily="34" charset="0"/>
              </a:rPr>
            </a:br>
            <a:r>
              <a:rPr lang="en-US" sz="1000" dirty="0">
                <a:solidFill>
                  <a:schemeClr val="tx1"/>
                </a:solidFill>
                <a:latin typeface="Segoe UI Semibold" panose="020B0702040204020203" pitchFamily="34" charset="0"/>
                <a:cs typeface="Segoe UI Semibold" panose="020B0702040204020203" pitchFamily="34" charset="0"/>
              </a:rPr>
              <a:t>F</a:t>
            </a:r>
            <a:r>
              <a:rPr lang="en-US" sz="1000" u="sng" dirty="0">
                <a:solidFill>
                  <a:schemeClr val="tx1"/>
                </a:solidFill>
                <a:latin typeface="Segoe UI Semibold" panose="020B0702040204020203" pitchFamily="34" charset="0"/>
                <a:cs typeface="Segoe UI Semibold" panose="020B0702040204020203" pitchFamily="34" charset="0"/>
              </a:rPr>
              <a:t>o</a:t>
            </a:r>
            <a:r>
              <a:rPr lang="en-US" sz="1000" dirty="0">
                <a:solidFill>
                  <a:schemeClr val="tx1"/>
                </a:solidFill>
                <a:latin typeface="Segoe UI Semibold" panose="020B0702040204020203" pitchFamily="34" charset="0"/>
                <a:cs typeface="Segoe UI Semibold" panose="020B0702040204020203" pitchFamily="34" charset="0"/>
              </a:rPr>
              <a:t>rmat Shape…</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the </a:t>
            </a:r>
            <a:r>
              <a:rPr lang="en-US" sz="1000" dirty="0">
                <a:solidFill>
                  <a:schemeClr val="tx1"/>
                </a:solidFill>
                <a:latin typeface="Segoe UI Semibold" panose="020B0702040204020203" pitchFamily="34" charset="0"/>
                <a:cs typeface="Segoe UI Semibold" panose="020B0702040204020203" pitchFamily="34" charset="0"/>
              </a:rPr>
              <a:t>Size &amp; Properties </a:t>
            </a:r>
            <a:r>
              <a:rPr lang="en-US" sz="1000" dirty="0">
                <a:solidFill>
                  <a:schemeClr val="tx1"/>
                </a:solidFill>
                <a:latin typeface="Segoe UI" panose="020B0502040204020203" pitchFamily="34" charset="0"/>
                <a:cs typeface="Segoe UI" panose="020B0502040204020203" pitchFamily="34" charset="0"/>
              </a:rPr>
              <a:t>icon</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Expand the </a:t>
            </a:r>
            <a:r>
              <a:rPr lang="en-US" sz="1000" dirty="0">
                <a:solidFill>
                  <a:schemeClr val="tx1"/>
                </a:solidFill>
                <a:latin typeface="Segoe UI Semibold" panose="020B0702040204020203" pitchFamily="34" charset="0"/>
                <a:cs typeface="Segoe UI Semibold" panose="020B0702040204020203" pitchFamily="34" charset="0"/>
              </a:rPr>
              <a:t>Alt Text </a:t>
            </a:r>
            <a:r>
              <a:rPr lang="en-US" sz="1000" dirty="0">
                <a:solidFill>
                  <a:schemeClr val="tx1"/>
                </a:solidFill>
                <a:latin typeface="Segoe UI" panose="020B0502040204020203" pitchFamily="34" charset="0"/>
                <a:cs typeface="Segoe UI" panose="020B0502040204020203" pitchFamily="34" charset="0"/>
              </a:rPr>
              <a:t>field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Title </a:t>
            </a:r>
            <a:r>
              <a:rPr lang="en-US" sz="1000" dirty="0">
                <a:solidFill>
                  <a:schemeClr val="tx1"/>
                </a:solidFill>
                <a:latin typeface="Segoe UI" panose="020B0502040204020203" pitchFamily="34" charset="0"/>
                <a:cs typeface="Segoe UI" panose="020B0502040204020203" pitchFamily="34" charset="0"/>
              </a:rPr>
              <a:t>and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of your image or object</a:t>
            </a:r>
          </a:p>
          <a:p>
            <a:pPr marL="0" indent="0" defTabSz="903827">
              <a:lnSpc>
                <a:spcPct val="100000"/>
              </a:lnSpc>
              <a:buNone/>
              <a:defRPr/>
            </a:pPr>
            <a:endParaRPr lang="en-US" sz="1163" dirty="0">
              <a:solidFill>
                <a:schemeClr val="tx1"/>
              </a:solidFill>
              <a:latin typeface="Segoe UI Semilight"/>
            </a:endParaRP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Semiligh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descr="Arrow pointing to the right" title="Arrow">
            <a:extLst>
              <a:ext uri="{FF2B5EF4-FFF2-40B4-BE49-F238E27FC236}">
                <a16:creationId xmlns:a16="http://schemas.microsoft.com/office/drawing/2014/main" id="{4004316C-A172-4666-9087-AA99DD600ABB}"/>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arow pointing to the right" title="Aarow">
            <a:extLst>
              <a:ext uri="{FF2B5EF4-FFF2-40B4-BE49-F238E27FC236}">
                <a16:creationId xmlns:a16="http://schemas.microsoft.com/office/drawing/2014/main" id="{CF41BA70-AA85-4D92-AA87-689DAB76DD7F}"/>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5362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descr="Monoline icon library for PowerPoint, title slide">
            <a:extLst>
              <a:ext uri="{FF2B5EF4-FFF2-40B4-BE49-F238E27FC236}">
                <a16:creationId xmlns:a16="http://schemas.microsoft.com/office/drawing/2014/main" id="{D0FF32AF-1F5D-4E9A-A156-0DB4C6031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465" y="1436688"/>
            <a:ext cx="3474720"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6458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7409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212528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endParaRPr lang="en-US" dirty="0"/>
          </a:p>
        </p:txBody>
      </p:sp>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endParaRPr lang="en-US" dirty="0"/>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endParaRPr lang="en-US" dirty="0"/>
          </a:p>
        </p:txBody>
      </p:sp>
      <p:sp>
        <p:nvSpPr>
          <p:cNvPr id="7" name="Text Placeholder 6"/>
          <p:cNvSpPr>
            <a:spLocks noGrp="1"/>
          </p:cNvSpPr>
          <p:nvPr>
            <p:ph type="body" sz="quarter" idx="11"/>
          </p:nvPr>
        </p:nvSpPr>
        <p:spPr/>
        <p:txBody>
          <a:bodyPr/>
          <a:lstStyle/>
          <a:p>
            <a:r>
              <a:rPr lang="en-US"/>
              <a:t>NEXT: &lt;next slide title&gt;</a:t>
            </a:r>
            <a:endParaRPr lang="en-US" dirty="0"/>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1619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City-specific walk-in slides</a:t>
            </a:r>
          </a:p>
        </p:txBody>
      </p:sp>
      <p:sp>
        <p:nvSpPr>
          <p:cNvPr id="6" name="TextBox 5"/>
          <p:cNvSpPr txBox="1"/>
          <p:nvPr/>
        </p:nvSpPr>
        <p:spPr>
          <a:xfrm>
            <a:off x="588263" y="3506192"/>
            <a:ext cx="11334500" cy="2080570"/>
          </a:xfrm>
          <a:prstGeom prst="rect">
            <a:avLst/>
          </a:prstGeom>
        </p:spPr>
        <p:txBody>
          <a:bodyPr vert="horz" wrap="square" lIns="0" tIns="0" rIns="0" bIns="0" rtlCol="0">
            <a:spAutoFit/>
          </a:bodyPr>
          <a:lstStyle>
            <a:lvl1pPr marR="0" indent="0" fontAlgn="auto">
              <a:lnSpc>
                <a:spcPct val="90000"/>
              </a:lnSpc>
              <a:spcBef>
                <a:spcPct val="20000"/>
              </a:spcBef>
              <a:spcAft>
                <a:spcPts val="0"/>
              </a:spcAft>
              <a:buClrTx/>
              <a:buSzPct val="90000"/>
              <a:buFont typeface="Arial" pitchFamily="34" charset="0"/>
              <a:buNone/>
              <a:tabLst/>
              <a:defRPr sz="4000" spc="0" baseline="0">
                <a:gradFill>
                  <a:gsLst>
                    <a:gs pos="1250">
                      <a:schemeClr val="tx1"/>
                    </a:gs>
                    <a:gs pos="99000">
                      <a:schemeClr val="tx1"/>
                    </a:gs>
                  </a:gsLst>
                  <a:lin ang="5400000" scaled="0"/>
                </a:gradFill>
                <a:latin typeface="+mj-lt"/>
              </a:defRPr>
            </a:lvl1pPr>
            <a:lvl2pPr marL="0" marR="0" indent="0"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392169" indent="-392169"/>
            <a:r>
              <a:rPr lang="en-US" sz="2400" dirty="0"/>
              <a:t>To choose the correct walk-in slide: 	</a:t>
            </a:r>
          </a:p>
          <a:p>
            <a:pPr marL="336145" indent="-336145">
              <a:buFont typeface="+mj-lt"/>
              <a:buAutoNum type="arabicPeriod"/>
            </a:pPr>
            <a:r>
              <a:rPr lang="en-US" sz="1600" dirty="0">
                <a:latin typeface="+mn-lt"/>
              </a:rPr>
              <a:t>Go to the </a:t>
            </a:r>
            <a:r>
              <a:rPr lang="en-US" sz="1600" dirty="0">
                <a:gradFill>
                  <a:gsLst>
                    <a:gs pos="1250">
                      <a:schemeClr val="accent1"/>
                    </a:gs>
                    <a:gs pos="99000">
                      <a:schemeClr val="accent1"/>
                    </a:gs>
                  </a:gsLst>
                  <a:lin ang="5400000" scaled="0"/>
                </a:gradFill>
              </a:rPr>
              <a:t>Home</a:t>
            </a:r>
            <a:r>
              <a:rPr lang="en-US" sz="1600" dirty="0">
                <a:latin typeface="+mn-lt"/>
              </a:rPr>
              <a:t> tab.</a:t>
            </a:r>
          </a:p>
          <a:p>
            <a:pPr marL="336145" indent="-336145">
              <a:buFont typeface="+mj-lt"/>
              <a:buAutoNum type="arabicPeriod"/>
            </a:pPr>
            <a:r>
              <a:rPr lang="en-US" sz="1600" dirty="0">
                <a:latin typeface="+mn-lt"/>
              </a:rPr>
              <a:t>Click the down arrow next to </a:t>
            </a:r>
            <a:r>
              <a:rPr lang="en-US" sz="1600" dirty="0">
                <a:gradFill>
                  <a:gsLst>
                    <a:gs pos="1250">
                      <a:schemeClr val="accent1"/>
                    </a:gs>
                    <a:gs pos="99000">
                      <a:schemeClr val="accent1"/>
                    </a:gs>
                  </a:gsLst>
                  <a:lin ang="5400000" scaled="0"/>
                </a:gradFill>
              </a:rPr>
              <a:t>New Slide</a:t>
            </a:r>
            <a:r>
              <a:rPr lang="en-US" sz="1600" dirty="0">
                <a:latin typeface="+mn-lt"/>
              </a:rPr>
              <a:t>.</a:t>
            </a:r>
          </a:p>
          <a:p>
            <a:pPr marL="336145" indent="-336145">
              <a:buFont typeface="+mj-lt"/>
              <a:buAutoNum type="arabicPeriod"/>
            </a:pPr>
            <a:r>
              <a:rPr lang="en-US" sz="1600" dirty="0">
                <a:latin typeface="+mn-lt"/>
              </a:rPr>
              <a:t>Scroll down on the list of available layouts and choose the layout that matches the desired city;</a:t>
            </a:r>
            <a:br>
              <a:rPr lang="en-US" sz="1600" dirty="0">
                <a:latin typeface="+mn-lt"/>
              </a:rPr>
            </a:br>
            <a:r>
              <a:rPr lang="en-US" sz="1600" dirty="0">
                <a:latin typeface="+mn-lt"/>
              </a:rPr>
              <a:t>for example, the layout called “</a:t>
            </a:r>
            <a:r>
              <a:rPr lang="en-US" sz="1600" dirty="0" err="1">
                <a:gradFill>
                  <a:gsLst>
                    <a:gs pos="1250">
                      <a:schemeClr val="accent1"/>
                    </a:gs>
                    <a:gs pos="99000">
                      <a:schemeClr val="accent1"/>
                    </a:gs>
                  </a:gsLst>
                  <a:lin ang="5400000" scaled="0"/>
                </a:gradFill>
              </a:rPr>
              <a:t>Walkin</a:t>
            </a:r>
            <a:r>
              <a:rPr lang="en-US" sz="1600" dirty="0">
                <a:gradFill>
                  <a:gsLst>
                    <a:gs pos="1250">
                      <a:schemeClr val="accent1"/>
                    </a:gs>
                    <a:gs pos="99000">
                      <a:schemeClr val="accent1"/>
                    </a:gs>
                  </a:gsLst>
                  <a:lin ang="5400000" scaled="0"/>
                </a:gradFill>
              </a:rPr>
              <a:t> - Amsterdam</a:t>
            </a:r>
            <a:r>
              <a:rPr lang="en-US" sz="1600" dirty="0">
                <a:latin typeface="+mn-lt"/>
              </a:rPr>
              <a:t>” if your presentation is to be given in Amsterdam.</a:t>
            </a:r>
          </a:p>
          <a:p>
            <a:pPr marL="336145" indent="-336145">
              <a:buFont typeface="+mj-lt"/>
              <a:buAutoNum type="arabicPeriod"/>
            </a:pPr>
            <a:r>
              <a:rPr lang="en-US" sz="1600" dirty="0">
                <a:latin typeface="+mn-lt"/>
              </a:rPr>
              <a:t>If you’d like to keep the file size down once you have selected your city walk-in, you can go into the master</a:t>
            </a:r>
            <a:br>
              <a:rPr lang="en-US" sz="1600" dirty="0">
                <a:latin typeface="+mn-lt"/>
              </a:rPr>
            </a:br>
            <a:r>
              <a:rPr lang="en-US" sz="1600" dirty="0">
                <a:latin typeface="+mn-lt"/>
              </a:rPr>
              <a:t>and delete the walk-in slide masters you are not using. Go to the “</a:t>
            </a:r>
            <a:r>
              <a:rPr lang="en-US" sz="1600" dirty="0">
                <a:gradFill>
                  <a:gsLst>
                    <a:gs pos="1250">
                      <a:schemeClr val="accent1"/>
                    </a:gs>
                    <a:gs pos="99000">
                      <a:schemeClr val="accent1"/>
                    </a:gs>
                  </a:gsLst>
                  <a:lin ang="5400000" scaled="0"/>
                </a:gradFill>
              </a:rPr>
              <a:t>View</a:t>
            </a:r>
            <a:r>
              <a:rPr lang="en-US" sz="1600" dirty="0">
                <a:latin typeface="+mn-lt"/>
              </a:rPr>
              <a:t>” tab, click on “</a:t>
            </a:r>
            <a:r>
              <a:rPr lang="en-US" sz="1600" dirty="0">
                <a:gradFill>
                  <a:gsLst>
                    <a:gs pos="1250">
                      <a:schemeClr val="accent1"/>
                    </a:gs>
                    <a:gs pos="99000">
                      <a:schemeClr val="accent1"/>
                    </a:gs>
                  </a:gsLst>
                  <a:lin ang="5400000" scaled="0"/>
                </a:gradFill>
              </a:rPr>
              <a:t>Slide master,</a:t>
            </a:r>
            <a:r>
              <a:rPr lang="en-US" sz="1600" dirty="0">
                <a:latin typeface="+mn-lt"/>
              </a:rPr>
              <a:t>” 6 options</a:t>
            </a:r>
            <a:br>
              <a:rPr lang="en-US" sz="1600" dirty="0">
                <a:latin typeface="+mn-lt"/>
              </a:rPr>
            </a:br>
            <a:r>
              <a:rPr lang="en-US" sz="1600" dirty="0">
                <a:latin typeface="+mn-lt"/>
              </a:rPr>
              <a:t>from the left, navigate to the master walk-ins, select the masters you are not using, and hit delete.</a:t>
            </a:r>
          </a:p>
        </p:txBody>
      </p:sp>
      <p:sp>
        <p:nvSpPr>
          <p:cNvPr id="4" name="Rectangle 3">
            <a:extLst>
              <a:ext uri="{FF2B5EF4-FFF2-40B4-BE49-F238E27FC236}">
                <a16:creationId xmlns:a16="http://schemas.microsoft.com/office/drawing/2014/main" id="{8887C41D-4C41-492C-A663-BC49C4E59311}"/>
              </a:ext>
            </a:extLst>
          </p:cNvPr>
          <p:cNvSpPr/>
          <p:nvPr/>
        </p:nvSpPr>
        <p:spPr>
          <a:xfrm>
            <a:off x="9241460" y="1428750"/>
            <a:ext cx="2950540" cy="1077218"/>
          </a:xfrm>
          <a:prstGeom prst="rect">
            <a:avLst/>
          </a:prstGeom>
        </p:spPr>
        <p:txBody>
          <a:bodyPr wrap="square">
            <a:spAutoFit/>
          </a:bodyPr>
          <a:lstStyle/>
          <a:p>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This template contains specific walk-in slides</a:t>
            </a:r>
            <a:b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br>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for each city visited</a:t>
            </a:r>
            <a:b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br>
            <a:r>
              <a:rPr lang="en-US" sz="1600" dirty="0">
                <a:gradFill>
                  <a:gsLst>
                    <a:gs pos="44805">
                      <a:schemeClr val="tx2"/>
                    </a:gs>
                    <a:gs pos="77000">
                      <a:schemeClr val="tx2"/>
                    </a:gs>
                  </a:gsLst>
                  <a:lin ang="5400000" scaled="1"/>
                </a:gradFill>
                <a:latin typeface="Segoe UI Semibold" panose="020B0702040204020203" pitchFamily="34" charset="0"/>
                <a:cs typeface="Segoe UI Semibold" panose="020B0702040204020203" pitchFamily="34" charset="0"/>
              </a:rPr>
              <a:t>by the Ignite Tour.</a:t>
            </a:r>
          </a:p>
        </p:txBody>
      </p:sp>
      <p:grpSp>
        <p:nvGrpSpPr>
          <p:cNvPr id="16" name="Group 15">
            <a:extLst>
              <a:ext uri="{FF2B5EF4-FFF2-40B4-BE49-F238E27FC236}">
                <a16:creationId xmlns:a16="http://schemas.microsoft.com/office/drawing/2014/main" id="{9C752F08-EA97-42C1-AB7C-EDF099B77AC0}"/>
              </a:ext>
            </a:extLst>
          </p:cNvPr>
          <p:cNvGrpSpPr/>
          <p:nvPr/>
        </p:nvGrpSpPr>
        <p:grpSpPr>
          <a:xfrm>
            <a:off x="588263" y="1428750"/>
            <a:ext cx="8524011" cy="1764792"/>
            <a:chOff x="588263" y="1428750"/>
            <a:chExt cx="8524011" cy="1764792"/>
          </a:xfrm>
        </p:grpSpPr>
        <p:sp>
          <p:nvSpPr>
            <p:cNvPr id="9" name="Rectangle 8">
              <a:extLst>
                <a:ext uri="{FF2B5EF4-FFF2-40B4-BE49-F238E27FC236}">
                  <a16:creationId xmlns:a16="http://schemas.microsoft.com/office/drawing/2014/main" id="{B5C83D9A-1E37-4A71-9C55-D8A2A2C734C2}"/>
                </a:ext>
              </a:extLst>
            </p:cNvPr>
            <p:cNvSpPr/>
            <p:nvPr/>
          </p:nvSpPr>
          <p:spPr bwMode="auto">
            <a:xfrm>
              <a:off x="588263" y="1428750"/>
              <a:ext cx="8524011" cy="1764792"/>
            </a:xfrm>
            <a:prstGeom prst="rect">
              <a:avLst/>
            </a:prstGeom>
            <a:solidFill>
              <a:srgbClr val="FFFFFF"/>
            </a:solidFill>
            <a:ln>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6FCA651F-23D2-409E-8483-012F386FB806}"/>
                </a:ext>
              </a:extLst>
            </p:cNvPr>
            <p:cNvGrpSpPr/>
            <p:nvPr/>
          </p:nvGrpSpPr>
          <p:grpSpPr>
            <a:xfrm>
              <a:off x="677749" y="1522279"/>
              <a:ext cx="8365802" cy="1608491"/>
              <a:chOff x="1911096" y="2953511"/>
              <a:chExt cx="9226296" cy="1773938"/>
            </a:xfrm>
          </p:grpSpPr>
          <p:pic>
            <p:nvPicPr>
              <p:cNvPr id="14" name="Picture 13">
                <a:extLst>
                  <a:ext uri="{FF2B5EF4-FFF2-40B4-BE49-F238E27FC236}">
                    <a16:creationId xmlns:a16="http://schemas.microsoft.com/office/drawing/2014/main" id="{1D34DB8B-1C59-4E16-B4BE-F325A9D716C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11096" y="2953511"/>
                <a:ext cx="9226296" cy="886969"/>
              </a:xfrm>
              <a:prstGeom prst="rect">
                <a:avLst/>
              </a:prstGeom>
            </p:spPr>
          </p:pic>
          <p:pic>
            <p:nvPicPr>
              <p:cNvPr id="15" name="Picture 14">
                <a:extLst>
                  <a:ext uri="{FF2B5EF4-FFF2-40B4-BE49-F238E27FC236}">
                    <a16:creationId xmlns:a16="http://schemas.microsoft.com/office/drawing/2014/main" id="{90CA5C82-4FD4-47A1-9143-0E39BDF62B1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11096" y="3840480"/>
                <a:ext cx="8202168" cy="886969"/>
              </a:xfrm>
              <a:prstGeom prst="rect">
                <a:avLst/>
              </a:prstGeom>
            </p:spPr>
          </p:pic>
        </p:grpSp>
      </p:grpSp>
    </p:spTree>
    <p:extLst>
      <p:ext uri="{BB962C8B-B14F-4D97-AF65-F5344CB8AC3E}">
        <p14:creationId xmlns:p14="http://schemas.microsoft.com/office/powerpoint/2010/main" val="30017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Presentation title</a:t>
            </a:r>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solidFill>
                  <a:srgbClr val="E7E6E6">
                    <a:lumMod val="75000"/>
                  </a:srgbClr>
                </a:soli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a:solidFill>
                  <a:srgbClr val="E7E6E6">
                    <a:lumMod val="75000"/>
                  </a:srgbClr>
                </a:soli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solidFill>
                  <a:srgbClr val="E7E6E6">
                    <a:lumMod val="75000"/>
                  </a:srgbClr>
                </a:soli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err="1">
              <a:solidFill>
                <a:schemeClr val="tx2"/>
              </a:soli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solidFill>
                  <a:srgbClr val="0070C0"/>
                </a:soli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kern="0">
              <a:solidFill>
                <a:schemeClr val="tx2"/>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rgbClr val="EAEAEA"/>
              </a:solidFill>
              <a:miter lim="800000"/>
            </a:ln>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defRPr/>
              </a:pPr>
              <a:endParaRPr lang="en-US" sz="2353" kern="0" err="1">
                <a:solidFill>
                  <a:schemeClr val="tx2"/>
                </a:soli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3"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5939">
              <a:defRPr/>
            </a:pPr>
            <a:r>
              <a:rPr lang="en-US" sz="1961" dirty="0">
                <a:solidFill>
                  <a:schemeClr val="tx2"/>
                </a:solidFill>
              </a:rPr>
              <a:t>How do I </a:t>
            </a:r>
            <a:r>
              <a:rPr lang="en-US" sz="1961" b="1" dirty="0">
                <a:solidFill>
                  <a:schemeClr val="tx2"/>
                </a:solidFill>
              </a:rPr>
              <a:t>architect</a:t>
            </a:r>
            <a:r>
              <a:rPr lang="en-US" sz="1961" dirty="0">
                <a:solidFill>
                  <a:schemeClr val="tx2"/>
                </a:soli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kern="0">
                <a:solidFill>
                  <a:schemeClr val="tx2"/>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2">
              <a:defRPr/>
            </a:pPr>
            <a:r>
              <a:rPr lang="en-US" sz="3200" dirty="0">
                <a:solidFill>
                  <a:schemeClr val="tx2"/>
                </a:solidFill>
                <a:latin typeface="Segoe UI Light"/>
              </a:rPr>
              <a:t>Serverless, the platform for cloud native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30"/>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r>
              <a:rPr lang="en-US" sz="2200" dirty="0">
                <a:solidFill>
                  <a:schemeClr val="accent1"/>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388417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342683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86390" y="2027238"/>
            <a:ext cx="11018520" cy="2308324"/>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17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type="body" sz="quarter" idx="10"/>
          </p:nvPr>
        </p:nvSpPr>
        <p:spPr>
          <a:xfrm>
            <a:off x="584200" y="1435497"/>
            <a:ext cx="11018520" cy="1526572"/>
          </a:xfrm>
        </p:spPr>
        <p:txBody>
          <a:bodyPr/>
          <a:lstStyle/>
          <a:p>
            <a:r>
              <a:rPr lang="en-US" dirty="0"/>
              <a:t>Main topic: Segoe UI </a:t>
            </a:r>
            <a:r>
              <a:rPr lang="en-US" dirty="0" err="1"/>
              <a:t>Semilight</a:t>
            </a:r>
            <a:r>
              <a:rPr lang="en-US" dirty="0"/>
              <a:t>,</a:t>
            </a:r>
            <a:br>
              <a:rPr lang="en-US" dirty="0"/>
            </a:br>
            <a:r>
              <a:rPr lang="en-US" dirty="0"/>
              <a:t>size 28pt</a:t>
            </a:r>
          </a:p>
          <a:p>
            <a:pPr lvl="1"/>
            <a:r>
              <a:rPr lang="en-US" dirty="0"/>
              <a:t>Segoe UI, size 20pt for second level</a:t>
            </a:r>
          </a:p>
          <a:p>
            <a:pPr lvl="2"/>
            <a:r>
              <a:rPr lang="en-US" sz="1600" dirty="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300922040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86390" y="2019300"/>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6" name="Freeform: Shape 5">
            <a:extLst>
              <a:ext uri="{FF2B5EF4-FFF2-40B4-BE49-F238E27FC236}">
                <a16:creationId xmlns:a16="http://schemas.microsoft.com/office/drawing/2014/main" id="{13B3C986-2A02-44ED-A2BC-1F6CE29A3B5F}"/>
              </a:ext>
            </a:extLst>
          </p:cNvPr>
          <p:cNvSpPr/>
          <p:nvPr/>
        </p:nvSpPr>
        <p:spPr bwMode="auto">
          <a:xfrm>
            <a:off x="9658350" y="2002166"/>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655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a:t>
            </a:r>
            <a:br>
              <a:rPr lang="en-US"/>
            </a:br>
            <a:r>
              <a:rPr lang="en-US"/>
              <a:t>with title</a:t>
            </a:r>
            <a:endParaRPr lang="en-US" dirty="0"/>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endParaRPr lang="en-US" dirty="0"/>
          </a:p>
        </p:txBody>
      </p:sp>
      <p:sp>
        <p:nvSpPr>
          <p:cNvPr id="4" name="Picture Placeholder 3">
            <a:extLst>
              <a:ext uri="{FF2B5EF4-FFF2-40B4-BE49-F238E27FC236}">
                <a16:creationId xmlns:a16="http://schemas.microsoft.com/office/drawing/2014/main" id="{6939EE8A-236B-45B7-AA3F-3179632EFA68}"/>
              </a:ext>
            </a:extLst>
          </p:cNvPr>
          <p:cNvSpPr>
            <a:spLocks noGrp="1"/>
          </p:cNvSpPr>
          <p:nvPr>
            <p:ph type="pic" sz="quarter" idx="11"/>
          </p:nvPr>
        </p:nvSpPr>
        <p:spPr/>
      </p:sp>
    </p:spTree>
    <p:extLst>
      <p:ext uri="{BB962C8B-B14F-4D97-AF65-F5344CB8AC3E}">
        <p14:creationId xmlns:p14="http://schemas.microsoft.com/office/powerpoint/2010/main" val="1289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br>
              <a:rPr lang="en-US" dirty="0"/>
            </a:br>
            <a:r>
              <a:rPr lang="en-US" dirty="0"/>
              <a:t>with smaller text</a:t>
            </a:r>
          </a:p>
        </p:txBody>
      </p:sp>
      <p:sp>
        <p:nvSpPr>
          <p:cNvPr id="3" name="Picture Placeholder 2">
            <a:extLst>
              <a:ext uri="{FF2B5EF4-FFF2-40B4-BE49-F238E27FC236}">
                <a16:creationId xmlns:a16="http://schemas.microsoft.com/office/drawing/2014/main" id="{40858CDC-8961-45E2-BDE1-2CFA3B3B42A2}"/>
              </a:ext>
            </a:extLst>
          </p:cNvPr>
          <p:cNvSpPr>
            <a:spLocks noGrp="1"/>
          </p:cNvSpPr>
          <p:nvPr>
            <p:ph type="pic" sz="quarter" idx="11"/>
          </p:nvPr>
        </p:nvSpPr>
        <p:spPr/>
      </p:sp>
    </p:spTree>
    <p:extLst>
      <p:ext uri="{BB962C8B-B14F-4D97-AF65-F5344CB8AC3E}">
        <p14:creationId xmlns:p14="http://schemas.microsoft.com/office/powerpoint/2010/main" val="338321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 palette info</a:t>
            </a:r>
            <a:endParaRPr lang="en-US" dirty="0"/>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grpSp>
        <p:nvGrpSpPr>
          <p:cNvPr id="4" name="Group 3">
            <a:extLst>
              <a:ext uri="{FF2B5EF4-FFF2-40B4-BE49-F238E27FC236}">
                <a16:creationId xmlns:a16="http://schemas.microsoft.com/office/drawing/2014/main" id="{755726E5-04BF-4EFD-A4FA-4F1528CA2366}"/>
              </a:ext>
            </a:extLst>
          </p:cNvPr>
          <p:cNvGrpSpPr/>
          <p:nvPr/>
        </p:nvGrpSpPr>
        <p:grpSpPr>
          <a:xfrm>
            <a:off x="585216" y="2810265"/>
            <a:ext cx="6396080" cy="1944372"/>
            <a:chOff x="3996879" y="3626886"/>
            <a:chExt cx="7005523" cy="2129640"/>
          </a:xfrm>
        </p:grpSpPr>
        <p:sp>
          <p:nvSpPr>
            <p:cNvPr id="39" name="Text Placeholder 2"/>
            <p:cNvSpPr txBox="1">
              <a:spLocks/>
            </p:cNvSpPr>
            <p:nvPr/>
          </p:nvSpPr>
          <p:spPr>
            <a:xfrm>
              <a:off x="3996879" y="5065465"/>
              <a:ext cx="3816479" cy="69106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3996879" y="362688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1</a:t>
              </a:r>
            </a:p>
          </p:txBody>
        </p:sp>
        <p:sp>
          <p:nvSpPr>
            <p:cNvPr id="32" name="Rectangle 31"/>
            <p:cNvSpPr/>
            <p:nvPr/>
          </p:nvSpPr>
          <p:spPr bwMode="auto">
            <a:xfrm>
              <a:off x="5301855" y="362688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18352">
                        <a:srgbClr val="1A1A1A"/>
                      </a:gs>
                      <a:gs pos="40075">
                        <a:srgbClr val="1A1A1A"/>
                      </a:gs>
                    </a:gsLst>
                    <a:lin ang="5400000" scaled="0"/>
                  </a:gradFill>
                </a:rPr>
                <a:t>Accent 2</a:t>
              </a:r>
            </a:p>
          </p:txBody>
        </p:sp>
        <p:sp>
          <p:nvSpPr>
            <p:cNvPr id="31" name="Rectangle 30"/>
            <p:cNvSpPr/>
            <p:nvPr/>
          </p:nvSpPr>
          <p:spPr bwMode="auto">
            <a:xfrm>
              <a:off x="6606831" y="3626886"/>
              <a:ext cx="1206527" cy="1206043"/>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3</a:t>
              </a:r>
            </a:p>
          </p:txBody>
        </p:sp>
        <p:sp>
          <p:nvSpPr>
            <p:cNvPr id="40" name="Text Placeholder 2"/>
            <p:cNvSpPr txBox="1">
              <a:spLocks/>
            </p:cNvSpPr>
            <p:nvPr/>
          </p:nvSpPr>
          <p:spPr>
            <a:xfrm>
              <a:off x="7961574" y="5065465"/>
              <a:ext cx="3040828" cy="20226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7911809" y="3897571"/>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Accent 4</a:t>
              </a:r>
            </a:p>
          </p:txBody>
        </p:sp>
        <p:sp>
          <p:nvSpPr>
            <p:cNvPr id="35" name="Rectangle 34"/>
            <p:cNvSpPr/>
            <p:nvPr/>
          </p:nvSpPr>
          <p:spPr bwMode="auto">
            <a:xfrm>
              <a:off x="8950641" y="3897571"/>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Accent 5</a:t>
              </a:r>
            </a:p>
          </p:txBody>
        </p:sp>
        <p:sp>
          <p:nvSpPr>
            <p:cNvPr id="34" name="Rectangle 33"/>
            <p:cNvSpPr/>
            <p:nvPr/>
          </p:nvSpPr>
          <p:spPr bwMode="auto">
            <a:xfrm>
              <a:off x="9982200" y="3897571"/>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18352">
                        <a:srgbClr val="1A1A1A"/>
                      </a:gs>
                      <a:gs pos="40075">
                        <a:srgbClr val="1A1A1A"/>
                      </a:gs>
                    </a:gsLst>
                    <a:lin ang="5400000" scaled="0"/>
                  </a:gradFill>
                </a:rPr>
                <a:t>Accent 6</a:t>
              </a:r>
            </a:p>
          </p:txBody>
        </p:sp>
      </p:grpSp>
    </p:spTree>
    <p:extLst>
      <p:ext uri="{BB962C8B-B14F-4D97-AF65-F5344CB8AC3E}">
        <p14:creationId xmlns:p14="http://schemas.microsoft.com/office/powerpoint/2010/main" val="186856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73480" y="457200"/>
            <a:ext cx="11018520" cy="553998"/>
          </a:xfrm>
        </p:spPr>
        <p:txBody>
          <a:bodyPr/>
          <a:lstStyle/>
          <a:p>
            <a:r>
              <a:rPr lang="en-US" dirty="0">
                <a:gradFill>
                  <a:gsLst>
                    <a:gs pos="3247">
                      <a:srgbClr val="FFB900"/>
                    </a:gs>
                    <a:gs pos="41000">
                      <a:srgbClr val="FFB900"/>
                    </a:gs>
                  </a:gsLst>
                  <a:lin ang="5400000" scaled="0"/>
                </a:gradFill>
                <a:latin typeface="Segoe UI Semibold" panose="020B0702040204020203" pitchFamily="34" charset="0"/>
                <a:cs typeface="Segoe UI Semibold" panose="020B0702040204020203" pitchFamily="34" charset="0"/>
              </a:rPr>
              <a:t>Attention: PLEASE READ</a:t>
            </a:r>
          </a:p>
        </p:txBody>
      </p:sp>
      <p:sp>
        <p:nvSpPr>
          <p:cNvPr id="4" name="Text Placeholder 3"/>
          <p:cNvSpPr txBox="1">
            <a:spLocks/>
          </p:cNvSpPr>
          <p:nvPr/>
        </p:nvSpPr>
        <p:spPr>
          <a:xfrm>
            <a:off x="584200" y="1439774"/>
            <a:ext cx="11022584" cy="5124539"/>
          </a:xfrm>
          <a:prstGeom prst="rect">
            <a:avLst/>
          </a:prstGeom>
        </p:spPr>
        <p:txBody>
          <a:bodyPr wrap="square" lIns="0" tIns="0" rIns="0" bIns="0"/>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a:buNone/>
              <a:defRPr/>
            </a:pPr>
            <a:r>
              <a:rPr lang="en-US" sz="2800" spc="0" dirty="0">
                <a:gradFill>
                  <a:gsLst>
                    <a:gs pos="94156">
                      <a:schemeClr val="tx1"/>
                    </a:gs>
                    <a:gs pos="77273">
                      <a:schemeClr val="tx1"/>
                    </a:gs>
                  </a:gsLst>
                  <a:lin ang="5400000" scaled="0"/>
                </a:gradFill>
                <a:latin typeface="+mn-lt"/>
              </a:rPr>
              <a:t>Photography and copyright infringement.</a:t>
            </a:r>
          </a:p>
          <a:p>
            <a:pPr marL="0" indent="0" defTabSz="896350">
              <a:spcBef>
                <a:spcPts val="1800"/>
              </a:spcBef>
              <a:buNone/>
              <a:defRPr/>
            </a:pPr>
            <a:r>
              <a:rPr lang="en-US" sz="2000" spc="0" dirty="0">
                <a:gradFill>
                  <a:gsLst>
                    <a:gs pos="94156">
                      <a:schemeClr val="tx1"/>
                    </a:gs>
                    <a:gs pos="77273">
                      <a:schemeClr val="tx1"/>
                    </a:gs>
                  </a:gsLst>
                  <a:lin ang="5400000" scaled="0"/>
                </a:gradFill>
                <a:latin typeface="+mn-lt"/>
              </a:rPr>
              <a:t>Using imagery from movies, television, music and pop-culture is illegal, unless purchased, licensed or by express written consent from the owner. Please</a:t>
            </a:r>
            <a:r>
              <a:rPr lang="en-US" sz="2353" spc="0" dirty="0">
                <a:gradFill>
                  <a:gsLst>
                    <a:gs pos="94156">
                      <a:schemeClr val="tx1"/>
                    </a:gs>
                    <a:gs pos="77273">
                      <a:schemeClr val="tx1"/>
                    </a:gs>
                  </a:gsLst>
                  <a:lin ang="5400000" scaled="0"/>
                </a:gradFill>
                <a:latin typeface="Segoe UI Semilight"/>
              </a:rPr>
              <a:t> </a:t>
            </a:r>
            <a:r>
              <a:rPr lang="en-US" sz="2000"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do not include unlicensed imagery</a:t>
            </a:r>
            <a:br>
              <a:rPr lang="en-US" sz="2000" spc="0" dirty="0">
                <a:gradFill>
                  <a:gsLst>
                    <a:gs pos="8442">
                      <a:srgbClr val="FFB900"/>
                    </a:gs>
                    <a:gs pos="36000">
                      <a:srgbClr val="FFB900"/>
                    </a:gs>
                  </a:gsLst>
                  <a:lin ang="5400000" scaled="0"/>
                </a:gradFill>
                <a:latin typeface="Segoe UI Semilight"/>
                <a:cs typeface="Segoe UI Semibold" panose="020B0702040204020203" pitchFamily="34" charset="0"/>
              </a:rPr>
            </a:br>
            <a:r>
              <a:rPr lang="en-US" sz="2000" spc="0" dirty="0">
                <a:gradFill>
                  <a:gsLst>
                    <a:gs pos="94156">
                      <a:schemeClr val="tx1"/>
                    </a:gs>
                    <a:gs pos="77273">
                      <a:schemeClr val="tx1"/>
                    </a:gs>
                  </a:gsLst>
                  <a:lin ang="5400000" scaled="0"/>
                </a:gradFill>
                <a:latin typeface="+mn-lt"/>
              </a:rPr>
              <a:t>in your presentation. </a:t>
            </a:r>
          </a:p>
          <a:p>
            <a:pPr marL="0" indent="0" defTabSz="896350">
              <a:spcBef>
                <a:spcPts val="1800"/>
              </a:spcBef>
              <a:buNone/>
              <a:defRPr/>
            </a:pPr>
            <a:r>
              <a:rPr lang="en-US" sz="2000" spc="0" dirty="0">
                <a:gradFill>
                  <a:gsLst>
                    <a:gs pos="94156">
                      <a:schemeClr val="tx1"/>
                    </a:gs>
                    <a:gs pos="77273">
                      <a:schemeClr val="tx1"/>
                    </a:gs>
                  </a:gsLst>
                  <a:lin ang="5400000" scaled="0"/>
                </a:gradFill>
                <a:latin typeface="+mn-lt"/>
              </a:rPr>
              <a:t>Sessions with questionable imagery </a:t>
            </a:r>
            <a:r>
              <a:rPr lang="en-US" sz="2000"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will not be published </a:t>
            </a:r>
            <a:r>
              <a:rPr lang="en-US" sz="2000" spc="0" dirty="0">
                <a:gradFill>
                  <a:gsLst>
                    <a:gs pos="94156">
                      <a:schemeClr val="tx1"/>
                    </a:gs>
                    <a:gs pos="77273">
                      <a:schemeClr val="tx1"/>
                    </a:gs>
                  </a:gsLst>
                  <a:lin ang="5400000" scaled="0"/>
                </a:gradFill>
                <a:latin typeface="+mn-lt"/>
              </a:rPr>
              <a:t>until resolved.</a:t>
            </a:r>
            <a:br>
              <a:rPr lang="en-US" sz="2000" spc="0" dirty="0">
                <a:gradFill>
                  <a:gsLst>
                    <a:gs pos="94156">
                      <a:schemeClr val="tx1"/>
                    </a:gs>
                    <a:gs pos="77273">
                      <a:schemeClr val="tx1"/>
                    </a:gs>
                  </a:gsLst>
                  <a:lin ang="5400000" scaled="0"/>
                </a:gradFill>
                <a:latin typeface="+mn-lt"/>
              </a:rPr>
            </a:br>
            <a:r>
              <a:rPr lang="en-US" sz="2000" spc="0" dirty="0">
                <a:gradFill>
                  <a:gsLst>
                    <a:gs pos="94156">
                      <a:schemeClr val="tx1"/>
                    </a:gs>
                    <a:gs pos="77273">
                      <a:schemeClr val="tx1"/>
                    </a:gs>
                  </a:gsLst>
                  <a:lin ang="5400000" scaled="0"/>
                </a:gradFill>
                <a:latin typeface="+mn-lt"/>
              </a:rPr>
              <a:t>The speaker will be contacted via email for immediate resolution. If additional costs</a:t>
            </a:r>
            <a:br>
              <a:rPr lang="en-US" sz="2000" spc="0" dirty="0">
                <a:gradFill>
                  <a:gsLst>
                    <a:gs pos="94156">
                      <a:schemeClr val="tx1"/>
                    </a:gs>
                    <a:gs pos="77273">
                      <a:schemeClr val="tx1"/>
                    </a:gs>
                  </a:gsLst>
                  <a:lin ang="5400000" scaled="0"/>
                </a:gradFill>
                <a:latin typeface="+mn-lt"/>
              </a:rPr>
            </a:br>
            <a:r>
              <a:rPr lang="en-US" sz="2000" spc="0" dirty="0">
                <a:gradFill>
                  <a:gsLst>
                    <a:gs pos="94156">
                      <a:schemeClr val="tx1"/>
                    </a:gs>
                    <a:gs pos="77273">
                      <a:schemeClr val="tx1"/>
                    </a:gs>
                  </a:gsLst>
                  <a:lin ang="5400000" scaled="0"/>
                </a:gradFill>
                <a:latin typeface="+mn-lt"/>
              </a:rPr>
              <a:t>are incurred in editing, an I/O Code will be required. </a:t>
            </a:r>
          </a:p>
          <a:p>
            <a:pPr marL="0" indent="0" defTabSz="896350">
              <a:lnSpc>
                <a:spcPct val="100000"/>
              </a:lnSpc>
              <a:spcBef>
                <a:spcPts val="0"/>
              </a:spcBef>
              <a:buNone/>
              <a:defRPr/>
            </a:pPr>
            <a:endParaRPr lang="en-US" sz="2353" b="1" u="sng" spc="0" dirty="0">
              <a:gradFill>
                <a:gsLst>
                  <a:gs pos="94156">
                    <a:schemeClr val="tx1"/>
                  </a:gs>
                  <a:gs pos="77273">
                    <a:schemeClr val="tx1"/>
                  </a:gs>
                </a:gsLst>
                <a:lin ang="5400000" scaled="0"/>
              </a:gradFill>
              <a:latin typeface="Segoe UI Semilight"/>
            </a:endParaRPr>
          </a:p>
          <a:p>
            <a:pPr marL="0" indent="0">
              <a:lnSpc>
                <a:spcPct val="100000"/>
              </a:lnSpc>
              <a:spcBef>
                <a:spcPts val="0"/>
              </a:spcBef>
              <a:buNone/>
              <a:defRPr/>
            </a:pPr>
            <a:r>
              <a:rPr lang="en-US" sz="2000" spc="0" dirty="0">
                <a:gradFill>
                  <a:gsLst>
                    <a:gs pos="94156">
                      <a:schemeClr val="tx1"/>
                    </a:gs>
                    <a:gs pos="77273">
                      <a:schemeClr val="tx1"/>
                    </a:gs>
                  </a:gsLst>
                  <a:lin ang="5400000" scaled="0"/>
                </a:gradFill>
                <a:latin typeface="+mn-lt"/>
              </a:rPr>
              <a:t>If you have any questions regarding your imagery please contact </a:t>
            </a:r>
            <a:r>
              <a:rPr lang="en-US" sz="2400" spc="0" dirty="0">
                <a:gradFill>
                  <a:gsLst>
                    <a:gs pos="94156">
                      <a:schemeClr val="tx1"/>
                    </a:gs>
                    <a:gs pos="77273">
                      <a:schemeClr val="tx1"/>
                    </a:gs>
                  </a:gsLst>
                  <a:lin ang="5400000" scaled="0"/>
                </a:gradFill>
                <a:hlinkClick r:id="rId2"/>
              </a:rPr>
              <a:t>Media Acquisitions </a:t>
            </a:r>
            <a:endParaRPr lang="en-US" sz="2353" spc="0" dirty="0">
              <a:gradFill>
                <a:gsLst>
                  <a:gs pos="94156">
                    <a:schemeClr val="tx1"/>
                  </a:gs>
                  <a:gs pos="77273">
                    <a:schemeClr val="tx1"/>
                  </a:gs>
                </a:gsLst>
                <a:lin ang="5400000" scaled="0"/>
              </a:gradFill>
            </a:endParaRPr>
          </a:p>
          <a:p>
            <a:pPr marL="0" indent="0">
              <a:lnSpc>
                <a:spcPct val="100000"/>
              </a:lnSpc>
              <a:spcBef>
                <a:spcPts val="0"/>
              </a:spcBef>
              <a:buNone/>
              <a:defRPr/>
            </a:pPr>
            <a:r>
              <a:rPr lang="en-US" sz="2000" spc="0" dirty="0">
                <a:gradFill>
                  <a:gsLst>
                    <a:gs pos="94156">
                      <a:schemeClr val="tx1"/>
                    </a:gs>
                    <a:gs pos="77273">
                      <a:schemeClr val="tx1"/>
                    </a:gs>
                  </a:gsLst>
                  <a:lin ang="5400000" scaled="0"/>
                </a:gradFill>
                <a:latin typeface="+mn-lt"/>
              </a:rPr>
              <a:t>Music Sound Video Acquisitions: </a:t>
            </a:r>
            <a:r>
              <a:rPr lang="en-US" sz="2400" spc="0" dirty="0">
                <a:gradFill>
                  <a:gsLst>
                    <a:gs pos="94156">
                      <a:schemeClr val="tx1"/>
                    </a:gs>
                    <a:gs pos="77273">
                      <a:schemeClr val="tx1"/>
                    </a:gs>
                  </a:gsLst>
                  <a:lin ang="5400000" scaled="0"/>
                </a:gradFill>
                <a:hlinkClick r:id="rId3"/>
              </a:rPr>
              <a:t>MuSoVidAcq@microsoft.com</a:t>
            </a:r>
            <a:r>
              <a:rPr lang="en-US" sz="2400" spc="0" dirty="0">
                <a:gradFill>
                  <a:gsLst>
                    <a:gs pos="94156">
                      <a:schemeClr val="tx1"/>
                    </a:gs>
                    <a:gs pos="77273">
                      <a:schemeClr val="tx1"/>
                    </a:gs>
                  </a:gsLst>
                  <a:lin ang="5400000" scaled="0"/>
                </a:gradFill>
              </a:rPr>
              <a:t> </a:t>
            </a:r>
          </a:p>
          <a:p>
            <a:pPr marL="0" indent="0" defTabSz="896350">
              <a:lnSpc>
                <a:spcPct val="100000"/>
              </a:lnSpc>
              <a:spcBef>
                <a:spcPts val="0"/>
              </a:spcBef>
              <a:buNone/>
              <a:defRPr/>
            </a:pPr>
            <a:endParaRPr lang="en-US" sz="2353" b="1" u="sng" spc="0" dirty="0">
              <a:gradFill>
                <a:gsLst>
                  <a:gs pos="94156">
                    <a:schemeClr val="tx1"/>
                  </a:gs>
                  <a:gs pos="77273">
                    <a:schemeClr val="tx1"/>
                  </a:gs>
                </a:gsLst>
                <a:lin ang="5400000" scaled="0"/>
              </a:gradFill>
              <a:latin typeface="Segoe UI Semilight"/>
            </a:endParaRPr>
          </a:p>
          <a:p>
            <a:pPr marL="0" indent="0" defTabSz="896350">
              <a:lnSpc>
                <a:spcPct val="100000"/>
              </a:lnSpc>
              <a:spcBef>
                <a:spcPts val="0"/>
              </a:spcBef>
              <a:buNone/>
              <a:defRPr/>
            </a:pPr>
            <a:r>
              <a:rPr lang="en-US" sz="2000" u="sng" spc="0" dirty="0">
                <a:gradFill>
                  <a:gsLst>
                    <a:gs pos="94156">
                      <a:schemeClr val="tx1"/>
                    </a:gs>
                    <a:gs pos="77273">
                      <a:schemeClr val="tx1"/>
                    </a:gs>
                  </a:gsLst>
                  <a:lin ang="5400000" scaled="0"/>
                </a:gradFill>
                <a:latin typeface="+mn-lt"/>
              </a:rPr>
              <a:t>The PPT deck and Recording </a:t>
            </a:r>
            <a:r>
              <a:rPr lang="en-US" sz="2000" u="sng" spc="0" dirty="0">
                <a:gradFill>
                  <a:gsLst>
                    <a:gs pos="8442">
                      <a:srgbClr val="FFB900"/>
                    </a:gs>
                    <a:gs pos="36000">
                      <a:srgbClr val="FFB900"/>
                    </a:gs>
                  </a:gsLst>
                  <a:lin ang="5400000" scaled="0"/>
                </a:gradFill>
                <a:latin typeface="Segoe UI Semibold" panose="020B0702040204020203" pitchFamily="34" charset="0"/>
                <a:cs typeface="Segoe UI Semibold" panose="020B0702040204020203" pitchFamily="34" charset="0"/>
              </a:rPr>
              <a:t>will not be published</a:t>
            </a:r>
            <a:r>
              <a:rPr lang="en-US" sz="2353" u="sng" spc="0" dirty="0">
                <a:gradFill>
                  <a:gsLst>
                    <a:gs pos="94156">
                      <a:schemeClr val="tx1"/>
                    </a:gs>
                    <a:gs pos="77273">
                      <a:schemeClr val="tx1"/>
                    </a:gs>
                  </a:gsLst>
                  <a:lin ang="5400000" scaled="0"/>
                </a:gradFill>
                <a:latin typeface="Segoe UI Semibold" panose="020B0702040204020203" pitchFamily="34" charset="0"/>
                <a:cs typeface="Segoe UI Semibold" panose="020B0702040204020203" pitchFamily="34" charset="0"/>
              </a:rPr>
              <a:t> </a:t>
            </a:r>
            <a:r>
              <a:rPr lang="en-US" sz="2000" u="sng" spc="0" dirty="0">
                <a:gradFill>
                  <a:gsLst>
                    <a:gs pos="94156">
                      <a:schemeClr val="tx1"/>
                    </a:gs>
                    <a:gs pos="77273">
                      <a:schemeClr val="tx1"/>
                    </a:gs>
                  </a:gsLst>
                  <a:lin ang="5400000" scaled="0"/>
                </a:gradFill>
                <a:latin typeface="+mn-lt"/>
              </a:rPr>
              <a:t>until the editing is complete.</a:t>
            </a:r>
            <a:endParaRPr lang="en-US" sz="2353" u="sng" spc="0" dirty="0">
              <a:gradFill>
                <a:gsLst>
                  <a:gs pos="94156">
                    <a:schemeClr val="tx1"/>
                  </a:gs>
                  <a:gs pos="77273">
                    <a:schemeClr val="tx1"/>
                  </a:gs>
                </a:gsLst>
                <a:lin ang="5400000" scaled="0"/>
              </a:gradFill>
              <a:latin typeface="+mn-lt"/>
            </a:endParaRPr>
          </a:p>
        </p:txBody>
      </p:sp>
      <p:sp>
        <p:nvSpPr>
          <p:cNvPr id="6" name="warning">
            <a:extLst>
              <a:ext uri="{C183D7F6-B498-43B3-948B-1728B52AA6E4}">
                <adec:decorative xmlns:adec="http://schemas.microsoft.com/office/drawing/2017/decorative" val="1"/>
              </a:ext>
            </a:extLst>
          </p:cNvPr>
          <p:cNvSpPr>
            <a:spLocks noChangeAspect="1" noEditPoints="1"/>
          </p:cNvSpPr>
          <p:nvPr/>
        </p:nvSpPr>
        <p:spPr bwMode="auto">
          <a:xfrm>
            <a:off x="585218" y="478943"/>
            <a:ext cx="475688" cy="392599"/>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254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8945035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73480" y="457200"/>
            <a:ext cx="11018520" cy="553998"/>
          </a:xfrm>
        </p:spPr>
        <p:txBody>
          <a:bodyPr/>
          <a:lstStyle/>
          <a:p>
            <a:r>
              <a:rPr lang="en-US" dirty="0">
                <a:gradFill>
                  <a:gsLst>
                    <a:gs pos="3247">
                      <a:srgbClr val="FFB900"/>
                    </a:gs>
                    <a:gs pos="41000">
                      <a:srgbClr val="FFB900"/>
                    </a:gs>
                  </a:gsLst>
                  <a:lin ang="5400000" scaled="0"/>
                </a:gradFill>
                <a:latin typeface="Segoe UI Semibold" panose="020B0702040204020203" pitchFamily="34" charset="0"/>
                <a:cs typeface="Segoe UI Semibold" panose="020B0702040204020203" pitchFamily="34" charset="0"/>
              </a:rPr>
              <a:t>Common copyright myths</a:t>
            </a:r>
          </a:p>
        </p:txBody>
      </p:sp>
      <p:sp>
        <p:nvSpPr>
          <p:cNvPr id="4" name="Text Placeholder 3"/>
          <p:cNvSpPr txBox="1">
            <a:spLocks/>
          </p:cNvSpPr>
          <p:nvPr/>
        </p:nvSpPr>
        <p:spPr>
          <a:xfrm>
            <a:off x="584200" y="1439774"/>
            <a:ext cx="11022584" cy="5124539"/>
          </a:xfrm>
          <a:prstGeom prst="rect">
            <a:avLst/>
          </a:prstGeom>
        </p:spPr>
        <p:txBody>
          <a:bodyPr wrap="square" lIns="0" tIns="0" rIns="0" bIns="0"/>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an image is on the Internet/Bing it is in the public domain. </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there is no copyright notice on the image,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don’t profit from the use,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remove the image after notice, I don’t owe any money</a:t>
            </a:r>
            <a:br>
              <a:rPr lang="en-US" sz="2800" spc="0" dirty="0">
                <a:gradFill>
                  <a:gsLst>
                    <a:gs pos="94156">
                      <a:schemeClr val="tx1"/>
                    </a:gs>
                    <a:gs pos="77273">
                      <a:schemeClr val="tx1"/>
                    </a:gs>
                  </a:gsLst>
                  <a:lin ang="5400000" scaled="0"/>
                </a:gradFill>
                <a:latin typeface="+mn-lt"/>
              </a:rPr>
            </a:br>
            <a:r>
              <a:rPr lang="en-US" sz="2800" spc="0" dirty="0">
                <a:gradFill>
                  <a:gsLst>
                    <a:gs pos="94156">
                      <a:schemeClr val="tx1"/>
                    </a:gs>
                    <a:gs pos="77273">
                      <a:schemeClr val="tx1"/>
                    </a:gs>
                  </a:gsLst>
                  <a:lin ang="5400000" scaled="0"/>
                </a:gradFill>
                <a:latin typeface="+mn-lt"/>
              </a:rPr>
              <a:t>to the copyright.</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alter the image a certain percentage,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only use a part of the image, I don’t need permission.</a:t>
            </a:r>
          </a:p>
          <a:p>
            <a:pPr marL="0" indent="0" defTabSz="896350">
              <a:spcBef>
                <a:spcPts val="1800"/>
              </a:spcBef>
              <a:buNone/>
              <a:defRPr/>
            </a:pPr>
            <a:r>
              <a:rPr lang="en-US" sz="2800" spc="0" dirty="0">
                <a:gradFill>
                  <a:gsLst>
                    <a:gs pos="94156">
                      <a:schemeClr val="tx1"/>
                    </a:gs>
                    <a:gs pos="77273">
                      <a:schemeClr val="tx1"/>
                    </a:gs>
                  </a:gsLst>
                  <a:lin ang="5400000" scaled="0"/>
                </a:gradFill>
                <a:latin typeface="+mn-lt"/>
              </a:rPr>
              <a:t>If I only include a hyperlink in my presentation and click it</a:t>
            </a:r>
            <a:br>
              <a:rPr lang="en-US" sz="2800" spc="0" dirty="0">
                <a:gradFill>
                  <a:gsLst>
                    <a:gs pos="94156">
                      <a:schemeClr val="tx1"/>
                    </a:gs>
                    <a:gs pos="77273">
                      <a:schemeClr val="tx1"/>
                    </a:gs>
                  </a:gsLst>
                  <a:lin ang="5400000" scaled="0"/>
                </a:gradFill>
                <a:latin typeface="+mn-lt"/>
              </a:rPr>
            </a:br>
            <a:r>
              <a:rPr lang="en-US" sz="2800" spc="0" dirty="0">
                <a:gradFill>
                  <a:gsLst>
                    <a:gs pos="94156">
                      <a:schemeClr val="tx1"/>
                    </a:gs>
                    <a:gs pos="77273">
                      <a:schemeClr val="tx1"/>
                    </a:gs>
                  </a:gsLst>
                  <a:lin ang="5400000" scaled="0"/>
                </a:gradFill>
                <a:latin typeface="+mn-lt"/>
              </a:rPr>
              <a:t>to show the image, I don’t need permission.</a:t>
            </a:r>
          </a:p>
        </p:txBody>
      </p:sp>
      <p:sp>
        <p:nvSpPr>
          <p:cNvPr id="6" name="warning">
            <a:extLst>
              <a:ext uri="{C183D7F6-B498-43B3-948B-1728B52AA6E4}">
                <adec:decorative xmlns:adec="http://schemas.microsoft.com/office/drawing/2017/decorative" val="1"/>
              </a:ext>
            </a:extLst>
          </p:cNvPr>
          <p:cNvSpPr>
            <a:spLocks noChangeAspect="1" noEditPoints="1"/>
          </p:cNvSpPr>
          <p:nvPr/>
        </p:nvSpPr>
        <p:spPr bwMode="auto">
          <a:xfrm>
            <a:off x="585218" y="478943"/>
            <a:ext cx="475688" cy="392599"/>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254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544497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6" y="4050502"/>
            <a:ext cx="2666297" cy="1001473"/>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Event-driven/ instant scale</a:t>
            </a:r>
          </a:p>
        </p:txBody>
      </p:sp>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Micro-billing</a:t>
            </a:r>
          </a:p>
        </p:txBody>
      </p:sp>
      <p:sp>
        <p:nvSpPr>
          <p:cNvPr id="60" name="TextBox 59"/>
          <p:cNvSpPr txBox="1"/>
          <p:nvPr/>
        </p:nvSpPr>
        <p:spPr>
          <a:xfrm>
            <a:off x="1317703" y="4050502"/>
            <a:ext cx="2580204" cy="1001473"/>
          </a:xfrm>
          <a:prstGeom prst="rect">
            <a:avLst/>
          </a:prstGeom>
          <a:noFill/>
        </p:spPr>
        <p:txBody>
          <a:bodyPr wrap="square" lIns="91413" tIns="146263" rIns="182828" bIns="146263" rtlCol="0">
            <a:spAutoFit/>
          </a:bodyPr>
          <a:lstStyle/>
          <a:p>
            <a:pPr algn="ctr" defTabSz="1218795">
              <a:lnSpc>
                <a:spcPct val="90000"/>
              </a:lnSpc>
              <a:spcAft>
                <a:spcPts val="1200"/>
              </a:spcAft>
              <a:defRPr/>
            </a:pPr>
            <a:r>
              <a:rPr lang="en-US" sz="2549" kern="0" dirty="0">
                <a:solidFill>
                  <a:schemeClr val="accent1"/>
                </a:solidFill>
                <a:latin typeface="Segoe UI Semilight"/>
                <a:cs typeface="Segoe UI"/>
              </a:rPr>
              <a:t>Abstraction </a:t>
            </a:r>
            <a:br>
              <a:rPr lang="en-US" sz="2549" kern="0" dirty="0">
                <a:solidFill>
                  <a:schemeClr val="accent1"/>
                </a:solidFill>
                <a:latin typeface="Segoe UI Semilight"/>
                <a:cs typeface="Segoe UI"/>
              </a:rPr>
            </a:br>
            <a:r>
              <a:rPr lang="en-US" sz="2549" kern="0" dirty="0">
                <a:solidFill>
                  <a:schemeClr val="accent1"/>
                </a:solidFill>
                <a:latin typeface="Segoe UI Semilight"/>
                <a:cs typeface="Segoe UI"/>
              </a:rPr>
              <a:t>of servers</a:t>
            </a:r>
          </a:p>
        </p:txBody>
      </p:sp>
      <p:sp>
        <p:nvSpPr>
          <p:cNvPr id="3" name="Title 2"/>
          <p:cNvSpPr>
            <a:spLocks noGrp="1"/>
          </p:cNvSpPr>
          <p:nvPr>
            <p:ph type="title"/>
          </p:nvPr>
        </p:nvSpPr>
        <p:spPr/>
        <p:txBody>
          <a:bodyPr>
            <a:normAutofit fontScale="90000"/>
          </a:bodyPr>
          <a:lstStyle/>
          <a:p>
            <a:r>
              <a:rPr lang="en-US" dirty="0"/>
              <a:t>What is Serverless?</a:t>
            </a:r>
            <a:br>
              <a:rPr lang="en-US" dirty="0"/>
            </a:br>
            <a:endParaRPr lang="en-US" dirty="0"/>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60" tIns="143408" rIns="179260" bIns="143408" rtlCol="0">
              <a:spAutoFit/>
            </a:bodyPr>
            <a:lstStyle/>
            <a:p>
              <a:pPr defTabSz="914262">
                <a:lnSpc>
                  <a:spcPct val="90000"/>
                </a:lnSpc>
                <a:spcAft>
                  <a:spcPts val="588"/>
                </a:spcAft>
                <a:defRPr/>
              </a:pPr>
              <a:r>
                <a:rPr lang="en-US" sz="1176">
                  <a:solidFill>
                    <a:srgbClr val="FFB900"/>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316675"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grpSp>
      <p:grpSp>
        <p:nvGrpSpPr>
          <p:cNvPr id="30" name="Group 29"/>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a:solidFill>
                    <a:srgbClr val="FFB900"/>
                  </a:solidFill>
                  <a:latin typeface="Segoe UI Semilight"/>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5CEA6861-83AD-481D-A450-F8EC14D8EF93}"/>
              </a:ext>
            </a:extLst>
          </p:cNvPr>
          <p:cNvPicPr>
            <a:picLocks noChangeAspect="1"/>
          </p:cNvPicPr>
          <p:nvPr/>
        </p:nvPicPr>
        <p:blipFill>
          <a:blip r:embed="rId3"/>
          <a:stretch>
            <a:fillRect/>
          </a:stretch>
        </p:blipFill>
        <p:spPr>
          <a:xfrm>
            <a:off x="7915863" y="2155578"/>
            <a:ext cx="3558467" cy="1864296"/>
          </a:xfrm>
          <a:prstGeom prst="rect">
            <a:avLst/>
          </a:prstGeom>
        </p:spPr>
      </p:pic>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Resources for Microsoft employees</a:t>
            </a:r>
          </a:p>
        </p:txBody>
      </p:sp>
      <p:sp>
        <p:nvSpPr>
          <p:cNvPr id="9" name="Text Placeholder 1"/>
          <p:cNvSpPr txBox="1">
            <a:spLocks/>
          </p:cNvSpPr>
          <p:nvPr/>
        </p:nvSpPr>
        <p:spPr>
          <a:xfrm>
            <a:off x="584200" y="1442906"/>
            <a:ext cx="5378549" cy="5121407"/>
          </a:xfrm>
          <a:prstGeom prst="rect">
            <a:avLst/>
          </a:prstGeom>
          <a:noFill/>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176"/>
              </a:spcAft>
              <a:buSzTx/>
              <a:buNone/>
            </a:pPr>
            <a:r>
              <a:rPr lang="en-US" sz="2000" dirty="0">
                <a:gradFill>
                  <a:gsLst>
                    <a:gs pos="5844">
                      <a:schemeClr val="tx1"/>
                    </a:gs>
                    <a:gs pos="34000">
                      <a:schemeClr val="tx1"/>
                    </a:gs>
                  </a:gsLst>
                  <a:lin ang="5400000" scaled="1"/>
                </a:gradFill>
                <a:latin typeface="+mn-lt"/>
                <a:cs typeface="Segoe UI" panose="020B0502040204020203" pitchFamily="34" charset="0"/>
              </a:rPr>
              <a:t>A few great places for imagery</a:t>
            </a:r>
            <a:br>
              <a:rPr lang="en-US" sz="2000" dirty="0">
                <a:gradFill>
                  <a:gsLst>
                    <a:gs pos="5844">
                      <a:schemeClr val="tx1"/>
                    </a:gs>
                    <a:gs pos="34000">
                      <a:schemeClr val="tx1"/>
                    </a:gs>
                  </a:gsLst>
                  <a:lin ang="5400000" scaled="1"/>
                </a:gradFill>
                <a:latin typeface="+mn-lt"/>
                <a:cs typeface="Segoe UI" panose="020B0502040204020203" pitchFamily="34" charset="0"/>
              </a:rPr>
            </a:br>
            <a:r>
              <a:rPr lang="en-US" sz="2000" dirty="0">
                <a:gradFill>
                  <a:gsLst>
                    <a:gs pos="5844">
                      <a:schemeClr val="tx1"/>
                    </a:gs>
                    <a:gs pos="34000">
                      <a:schemeClr val="tx1"/>
                    </a:gs>
                  </a:gsLst>
                  <a:lin ang="5400000" scaled="1"/>
                </a:gradFill>
                <a:latin typeface="+mn-lt"/>
                <a:cs typeface="Segoe UI" panose="020B0502040204020203" pitchFamily="34" charset="0"/>
              </a:rPr>
              <a:t>and information</a:t>
            </a:r>
          </a:p>
          <a:p>
            <a:pPr marL="0" indent="0">
              <a:lnSpc>
                <a:spcPct val="100000"/>
              </a:lnSpc>
              <a:spcBef>
                <a:spcPts val="0"/>
              </a:spcBef>
              <a:buSzTx/>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Brand Central: </a:t>
            </a:r>
            <a:r>
              <a:rPr lang="en-US" sz="1600" dirty="0">
                <a:gradFill>
                  <a:gsLst>
                    <a:gs pos="5844">
                      <a:schemeClr val="tx1"/>
                    </a:gs>
                    <a:gs pos="34000">
                      <a:schemeClr val="tx1"/>
                    </a:gs>
                  </a:gsLst>
                  <a:lin ang="5400000" scaled="1"/>
                </a:gradFill>
                <a:latin typeface="+mn-lt"/>
              </a:rPr>
              <a:t>A resource for information</a:t>
            </a:r>
            <a:br>
              <a:rPr lang="en-US" sz="1600" dirty="0">
                <a:gradFill>
                  <a:gsLst>
                    <a:gs pos="5844">
                      <a:schemeClr val="tx1"/>
                    </a:gs>
                    <a:gs pos="34000">
                      <a:schemeClr val="tx1"/>
                    </a:gs>
                  </a:gsLst>
                  <a:lin ang="5400000" scaled="1"/>
                </a:gradFill>
                <a:latin typeface="+mn-lt"/>
              </a:rPr>
            </a:br>
            <a:r>
              <a:rPr lang="en-US" sz="1600" dirty="0">
                <a:gradFill>
                  <a:gsLst>
                    <a:gs pos="5844">
                      <a:schemeClr val="tx1"/>
                    </a:gs>
                    <a:gs pos="34000">
                      <a:schemeClr val="tx1"/>
                    </a:gs>
                  </a:gsLst>
                  <a:lin ang="5400000" scaled="1"/>
                </a:gradFill>
                <a:latin typeface="+mn-lt"/>
              </a:rPr>
              <a:t>on the Microsoft brand</a:t>
            </a:r>
          </a:p>
          <a:p>
            <a:pPr marL="0" lvl="1" indent="0">
              <a:spcBef>
                <a:spcPts val="0"/>
              </a:spcBef>
              <a:buNone/>
            </a:pPr>
            <a:r>
              <a:rPr lang="en-US" sz="1400" dirty="0">
                <a:gradFill>
                  <a:gsLst>
                    <a:gs pos="5844">
                      <a:schemeClr val="tx1"/>
                    </a:gs>
                    <a:gs pos="34000">
                      <a:schemeClr val="tx1"/>
                    </a:gs>
                  </a:gsLst>
                  <a:lin ang="5400000" scaled="1"/>
                </a:gradFill>
                <a:latin typeface="+mj-lt"/>
                <a:hlinkClick r:id="rId2"/>
              </a:rPr>
              <a:t>https://microsoft.sharepoint.com/teams/BrandCentral/</a:t>
            </a:r>
            <a:endParaRPr lang="en-US" sz="1400" dirty="0">
              <a:gradFill>
                <a:gsLst>
                  <a:gs pos="5844">
                    <a:schemeClr val="tx1"/>
                  </a:gs>
                  <a:gs pos="34000">
                    <a:schemeClr val="tx1"/>
                  </a:gs>
                </a:gsLst>
                <a:lin ang="5400000" scaled="1"/>
              </a:gradFill>
              <a:latin typeface="+mj-lt"/>
            </a:endParaRP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Microsoft News Center</a:t>
            </a:r>
            <a:br>
              <a:rPr lang="en-US" sz="1600" dirty="0">
                <a:gradFill>
                  <a:gsLst>
                    <a:gs pos="5844">
                      <a:schemeClr val="tx1"/>
                    </a:gs>
                    <a:gs pos="34000">
                      <a:schemeClr val="tx1"/>
                    </a:gs>
                  </a:gsLst>
                  <a:lin ang="5400000" scaled="1"/>
                </a:gradFill>
              </a:rPr>
            </a:br>
            <a:r>
              <a:rPr lang="en-US" sz="1600" dirty="0">
                <a:gradFill>
                  <a:gsLst>
                    <a:gs pos="5844">
                      <a:schemeClr val="tx1"/>
                    </a:gs>
                    <a:gs pos="34000">
                      <a:schemeClr val="tx1"/>
                    </a:gs>
                  </a:gsLst>
                  <a:lin ang="5400000" scaled="1"/>
                </a:gradFill>
              </a:rPr>
              <a:t>A great place for the latest and greatest </a:t>
            </a:r>
          </a:p>
          <a:p>
            <a:pPr marL="0" lvl="1" indent="0">
              <a:spcBef>
                <a:spcPts val="0"/>
              </a:spcBef>
              <a:buNone/>
            </a:pPr>
            <a:r>
              <a:rPr lang="en-US" sz="1400" dirty="0">
                <a:gradFill>
                  <a:gsLst>
                    <a:gs pos="5844">
                      <a:schemeClr val="tx1"/>
                    </a:gs>
                    <a:gs pos="34000">
                      <a:schemeClr val="tx1"/>
                    </a:gs>
                  </a:gsLst>
                  <a:lin ang="5400000" scaled="1"/>
                </a:gradFill>
                <a:latin typeface="+mj-lt"/>
                <a:hlinkClick r:id="rId3"/>
              </a:rPr>
              <a:t>www.microsoft.com/en-us/news</a:t>
            </a:r>
            <a:r>
              <a:rPr lang="en-US" sz="1400" dirty="0">
                <a:gradFill>
                  <a:gsLst>
                    <a:gs pos="5844">
                      <a:schemeClr val="tx1"/>
                    </a:gs>
                    <a:gs pos="34000">
                      <a:schemeClr val="tx1"/>
                    </a:gs>
                  </a:gsLst>
                  <a:lin ang="5400000" scaled="1"/>
                </a:gradFill>
                <a:latin typeface="+mj-lt"/>
              </a:rPr>
              <a:t> </a:t>
            </a: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Xbox Wire Media Assets library</a:t>
            </a:r>
          </a:p>
          <a:p>
            <a:pPr marL="0" lvl="1" indent="0">
              <a:spcBef>
                <a:spcPts val="0"/>
              </a:spcBef>
              <a:buNone/>
            </a:pPr>
            <a:r>
              <a:rPr lang="en-US" sz="1400" dirty="0">
                <a:gradFill>
                  <a:gsLst>
                    <a:gs pos="5844">
                      <a:schemeClr val="tx1"/>
                    </a:gs>
                    <a:gs pos="34000">
                      <a:schemeClr val="tx1"/>
                    </a:gs>
                  </a:gsLst>
                  <a:lin ang="5400000" scaled="1"/>
                </a:gradFill>
                <a:latin typeface="+mj-lt"/>
                <a:hlinkClick r:id="rId4"/>
              </a:rPr>
              <a:t>http://news.xbox.com/media/</a:t>
            </a:r>
            <a:endParaRPr lang="en-US" sz="1400" dirty="0">
              <a:gradFill>
                <a:gsLst>
                  <a:gs pos="5844">
                    <a:schemeClr val="tx1"/>
                  </a:gs>
                  <a:gs pos="34000">
                    <a:schemeClr val="tx1"/>
                  </a:gs>
                </a:gsLst>
                <a:lin ang="5400000" scaled="1"/>
              </a:gradFill>
              <a:latin typeface="+mj-lt"/>
            </a:endParaRP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Featured Devices</a:t>
            </a:r>
            <a:r>
              <a:rPr lang="en-US" sz="1600" dirty="0">
                <a:gradFill>
                  <a:gsLst>
                    <a:gs pos="5844">
                      <a:schemeClr val="tx1"/>
                    </a:gs>
                    <a:gs pos="34000">
                      <a:schemeClr val="tx1"/>
                    </a:gs>
                  </a:gsLst>
                  <a:lin ang="5400000" scaled="1"/>
                </a:gradFill>
              </a:rPr>
              <a:t>: PC, tablet and phone hardware imagery and marketing materials </a:t>
            </a:r>
          </a:p>
          <a:p>
            <a:pPr marL="0" lvl="1" indent="0">
              <a:spcBef>
                <a:spcPts val="0"/>
              </a:spcBef>
              <a:buNone/>
            </a:pPr>
            <a:r>
              <a:rPr lang="en-US" sz="1400" dirty="0">
                <a:gradFill>
                  <a:gsLst>
                    <a:gs pos="5844">
                      <a:schemeClr val="tx1"/>
                    </a:gs>
                    <a:gs pos="34000">
                      <a:schemeClr val="tx1"/>
                    </a:gs>
                  </a:gsLst>
                  <a:lin ang="5400000" scaled="1"/>
                </a:gradFill>
                <a:latin typeface="+mj-lt"/>
                <a:hlinkClick r:id="rId5"/>
              </a:rPr>
              <a:t>https://www.featureddevices.com/</a:t>
            </a:r>
            <a:r>
              <a:rPr lang="en-US" sz="1400" dirty="0">
                <a:gradFill>
                  <a:gsLst>
                    <a:gs pos="5844">
                      <a:schemeClr val="tx1"/>
                    </a:gs>
                    <a:gs pos="34000">
                      <a:schemeClr val="tx1"/>
                    </a:gs>
                  </a:gsLst>
                  <a:lin ang="5400000" scaled="1"/>
                </a:gradFill>
                <a:latin typeface="+mj-lt"/>
              </a:rPr>
              <a:t> </a:t>
            </a:r>
          </a:p>
          <a:p>
            <a:pPr marL="0" lvl="1" indent="0">
              <a:spcBef>
                <a:spcPts val="1176"/>
              </a:spcBef>
              <a:buNone/>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Presentation Resources</a:t>
            </a:r>
            <a:r>
              <a:rPr lang="en-US" sz="1600" dirty="0">
                <a:gradFill>
                  <a:gsLst>
                    <a:gs pos="5844">
                      <a:schemeClr val="tx1"/>
                    </a:gs>
                    <a:gs pos="34000">
                      <a:schemeClr val="tx1"/>
                    </a:gs>
                  </a:gsLst>
                  <a:lin ang="5400000" scaled="1"/>
                </a:gradFill>
              </a:rPr>
              <a:t>: Presentation guidelines and PowerPoint templates </a:t>
            </a:r>
            <a:endParaRPr lang="en-US" sz="1400" dirty="0">
              <a:gradFill>
                <a:gsLst>
                  <a:gs pos="5844">
                    <a:schemeClr val="tx1"/>
                  </a:gs>
                  <a:gs pos="34000">
                    <a:schemeClr val="tx1"/>
                  </a:gs>
                </a:gsLst>
                <a:lin ang="5400000" scaled="1"/>
              </a:gradFill>
            </a:endParaRPr>
          </a:p>
          <a:p>
            <a:pPr marL="0" lvl="1" indent="0">
              <a:spcBef>
                <a:spcPts val="0"/>
              </a:spcBef>
              <a:buNone/>
            </a:pPr>
            <a:r>
              <a:rPr lang="en-US" sz="1400" dirty="0">
                <a:gradFill>
                  <a:gsLst>
                    <a:gs pos="5844">
                      <a:schemeClr val="tx1"/>
                    </a:gs>
                    <a:gs pos="34000">
                      <a:schemeClr val="tx1"/>
                    </a:gs>
                  </a:gsLst>
                  <a:lin ang="5400000" scaled="1"/>
                </a:gradFill>
                <a:latin typeface="+mj-lt"/>
                <a:hlinkClick r:id="rId6"/>
              </a:rPr>
              <a:t>https://microsoft.sharepoint.com/teams/BrandCentral/Pages/Presentations.aspx</a:t>
            </a:r>
            <a:endParaRPr lang="en-US" sz="1600" dirty="0">
              <a:gradFill>
                <a:gsLst>
                  <a:gs pos="5844">
                    <a:schemeClr val="tx1"/>
                  </a:gs>
                  <a:gs pos="34000">
                    <a:schemeClr val="tx1"/>
                  </a:gs>
                </a:gsLst>
                <a:lin ang="5400000" scaled="1"/>
              </a:gradFill>
            </a:endParaRPr>
          </a:p>
        </p:txBody>
      </p:sp>
      <p:sp>
        <p:nvSpPr>
          <p:cNvPr id="7" name="Text Placeholder 1"/>
          <p:cNvSpPr txBox="1">
            <a:spLocks/>
          </p:cNvSpPr>
          <p:nvPr/>
        </p:nvSpPr>
        <p:spPr>
          <a:xfrm>
            <a:off x="6230839" y="1442906"/>
            <a:ext cx="5378549" cy="5121407"/>
          </a:xfrm>
          <a:prstGeom prst="rect">
            <a:avLst/>
          </a:prstGeom>
          <a:noFill/>
        </p:spPr>
        <p:txBody>
          <a:bodyPr vert="horz" wrap="square" lIns="0" tIns="0" rIns="0" bIns="0"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76"/>
              </a:spcAft>
            </a:pPr>
            <a:r>
              <a:rPr lang="en-US" sz="2000" dirty="0">
                <a:gradFill>
                  <a:gsLst>
                    <a:gs pos="5844">
                      <a:schemeClr val="tx1"/>
                    </a:gs>
                    <a:gs pos="34000">
                      <a:schemeClr val="tx1"/>
                    </a:gs>
                  </a:gsLst>
                  <a:lin ang="5400000" scaled="1"/>
                </a:gradFill>
                <a:latin typeface="+mn-lt"/>
                <a:cs typeface="Segoe UI" panose="020B0502040204020203" pitchFamily="34" charset="0"/>
              </a:rPr>
              <a:t>Respect intellectual property rights</a:t>
            </a:r>
          </a:p>
          <a:p>
            <a:pPr indent="-236546"/>
            <a:r>
              <a:rPr lang="en-US" sz="1600" dirty="0">
                <a:gradFill>
                  <a:gsLst>
                    <a:gs pos="5844">
                      <a:schemeClr val="tx1"/>
                    </a:gs>
                    <a:gs pos="34000">
                      <a:schemeClr val="tx1"/>
                    </a:gs>
                  </a:gsLst>
                  <a:lin ang="5400000" scaled="1"/>
                </a:gradFill>
                <a:latin typeface="+mn-lt"/>
              </a:rPr>
              <a:t>Photography and graphics used in presentations, for </a:t>
            </a: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rPr>
              <a:t>both internal and external audiences</a:t>
            </a:r>
            <a:r>
              <a:rPr lang="en-US" sz="1600" dirty="0">
                <a:gradFill>
                  <a:gsLst>
                    <a:gs pos="5844">
                      <a:schemeClr val="tx1"/>
                    </a:gs>
                    <a:gs pos="34000">
                      <a:schemeClr val="tx1"/>
                    </a:gs>
                  </a:gsLst>
                  <a:lin ang="5400000" scaled="1"/>
                </a:gradFill>
                <a:latin typeface="+mn-lt"/>
              </a:rPr>
              <a:t>, must be owned by Microsoft or licensed appropriately. </a:t>
            </a:r>
          </a:p>
          <a:p>
            <a:pPr>
              <a:lnSpc>
                <a:spcPct val="100000"/>
              </a:lnSpc>
            </a:pPr>
            <a:r>
              <a:rPr lang="en-US" sz="1600" dirty="0">
                <a:gradFill>
                  <a:gsLst>
                    <a:gs pos="5844">
                      <a:schemeClr val="tx1"/>
                    </a:gs>
                    <a:gs pos="34000">
                      <a:schemeClr val="tx1"/>
                    </a:gs>
                  </a:gsLst>
                  <a:lin ang="5400000" scaled="1"/>
                </a:gradFill>
                <a:latin typeface="+mn-lt"/>
                <a:cs typeface="Segoe UI" panose="020B0502040204020203" pitchFamily="34" charset="0"/>
              </a:rPr>
              <a:t>Microsoft has agreements in place with several stock providers. Contact Media Acquisitions for more information.</a:t>
            </a:r>
          </a:p>
          <a:p>
            <a:pPr>
              <a:lnSpc>
                <a:spcPct val="100000"/>
              </a:lnSpc>
            </a:pPr>
            <a:r>
              <a:rPr lang="en-US" sz="1600" dirty="0">
                <a:gradFill>
                  <a:gsLst>
                    <a:gs pos="5844">
                      <a:schemeClr val="tx1"/>
                    </a:gs>
                    <a:gs pos="34000">
                      <a:schemeClr val="tx1"/>
                    </a:gs>
                  </a:gsLst>
                  <a:lin ang="5400000" scaled="1"/>
                </a:gradFill>
                <a:latin typeface="Segoe UI Semibold" panose="020B0702040204020203" pitchFamily="34" charset="0"/>
                <a:cs typeface="Segoe UI Semibold" panose="020B0702040204020203" pitchFamily="34" charset="0"/>
                <a:hlinkClick r:id="rId7"/>
              </a:rPr>
              <a:t>Media Acquisitions</a:t>
            </a:r>
            <a:endParaRPr lang="en-US" sz="1600" dirty="0">
              <a:gradFill>
                <a:gsLst>
                  <a:gs pos="5844">
                    <a:schemeClr val="tx1"/>
                  </a:gs>
                  <a:gs pos="34000">
                    <a:schemeClr val="tx1"/>
                  </a:gs>
                </a:gsLst>
                <a:lin ang="5400000" scaled="1"/>
              </a:gradFill>
              <a:latin typeface="+mn-lt"/>
            </a:endParaRPr>
          </a:p>
          <a:p>
            <a:pPr>
              <a:lnSpc>
                <a:spcPct val="100000"/>
              </a:lnSpc>
            </a:pPr>
            <a:endParaRPr lang="en-US" sz="1600" dirty="0">
              <a:gradFill>
                <a:gsLst>
                  <a:gs pos="5844">
                    <a:schemeClr val="tx1"/>
                  </a:gs>
                  <a:gs pos="34000">
                    <a:schemeClr val="tx1"/>
                  </a:gs>
                </a:gsLst>
                <a:lin ang="5400000" scaled="1"/>
              </a:gradFill>
              <a:latin typeface="+mn-lt"/>
              <a:hlinkClick r:id="" action="ppaction://noaction"/>
            </a:endParaRPr>
          </a:p>
          <a:p>
            <a:pPr>
              <a:lnSpc>
                <a:spcPct val="100000"/>
              </a:lnSpc>
            </a:pPr>
            <a:r>
              <a:rPr lang="en-US" sz="1600" dirty="0">
                <a:gradFill>
                  <a:gsLst>
                    <a:gs pos="5844">
                      <a:schemeClr val="tx1"/>
                    </a:gs>
                    <a:gs pos="34000">
                      <a:schemeClr val="tx1"/>
                    </a:gs>
                  </a:gsLst>
                  <a:lin ang="5400000" scaled="1"/>
                </a:gradFill>
                <a:hlinkClick r:id="" action="ppaction://noaction"/>
              </a:rPr>
              <a:t>www.superstock.com/</a:t>
            </a:r>
            <a:endParaRPr lang="en-US" sz="1600" dirty="0">
              <a:gradFill>
                <a:gsLst>
                  <a:gs pos="5844">
                    <a:schemeClr val="tx1"/>
                  </a:gs>
                  <a:gs pos="34000">
                    <a:schemeClr val="tx1"/>
                  </a:gs>
                </a:gsLst>
                <a:lin ang="5400000" scaled="1"/>
              </a:gradFill>
            </a:endParaRPr>
          </a:p>
          <a:p>
            <a:pPr>
              <a:lnSpc>
                <a:spcPct val="100000"/>
              </a:lnSpc>
            </a:pPr>
            <a:r>
              <a:rPr lang="en-US" sz="1600" dirty="0">
                <a:gradFill>
                  <a:gsLst>
                    <a:gs pos="5844">
                      <a:schemeClr val="tx1"/>
                    </a:gs>
                    <a:gs pos="34000">
                      <a:schemeClr val="tx1"/>
                    </a:gs>
                  </a:gsLst>
                  <a:lin ang="5400000" scaled="1"/>
                </a:gradFill>
                <a:hlinkClick r:id="rId8"/>
              </a:rPr>
              <a:t>www.gettyimages.com/creativeimages/royaltyfree</a:t>
            </a:r>
            <a:endParaRPr lang="en-US" sz="1600" dirty="0">
              <a:gradFill>
                <a:gsLst>
                  <a:gs pos="5844">
                    <a:schemeClr val="tx1"/>
                  </a:gs>
                  <a:gs pos="34000">
                    <a:schemeClr val="tx1"/>
                  </a:gs>
                </a:gsLst>
                <a:lin ang="5400000" scaled="1"/>
              </a:gradFill>
            </a:endParaRPr>
          </a:p>
          <a:p>
            <a:pPr>
              <a:lnSpc>
                <a:spcPct val="100000"/>
              </a:lnSpc>
              <a:spcBef>
                <a:spcPts val="1176"/>
              </a:spcBef>
            </a:pPr>
            <a: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Avoid intellectual property theft: Do not use photos or graphics copied from the web</a:t>
            </a:r>
            <a:b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br>
            <a: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in presentations. When in doubt, consult</a:t>
            </a:r>
            <a:b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br>
            <a:r>
              <a:rPr lang="en-US" sz="1600"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with </a:t>
            </a:r>
            <a:r>
              <a:rPr lang="en-US" sz="1600" dirty="0">
                <a:gradFill>
                  <a:gsLst>
                    <a:gs pos="5844">
                      <a:schemeClr val="tx1"/>
                    </a:gs>
                    <a:gs pos="34000">
                      <a:schemeClr val="tx1"/>
                    </a:gs>
                  </a:gsLst>
                  <a:lin ang="5400000" scaled="1"/>
                </a:gradFill>
                <a:hlinkClick r:id="rId9"/>
              </a:rPr>
              <a:t>CELA</a:t>
            </a:r>
            <a:r>
              <a:rPr lang="en-US" sz="1600" b="1" dirty="0">
                <a:gradFill>
                  <a:gsLst>
                    <a:gs pos="89610">
                      <a:srgbClr val="FFB900"/>
                    </a:gs>
                    <a:gs pos="70779">
                      <a:srgbClr val="FFB900"/>
                    </a:gs>
                  </a:gsLst>
                  <a:lin ang="5400000" scaled="1"/>
                </a:gra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24854947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00BC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Semilight"/>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a:extLst/>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Semilight"/>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Semilight"/>
            </a:endParaRPr>
          </a:p>
        </p:txBody>
      </p:sp>
      <p:grpSp>
        <p:nvGrpSpPr>
          <p:cNvPr id="61"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C3</a:t>
              </a:r>
            </a:p>
          </p:txBody>
        </p:sp>
      </p:grpSp>
      <p:sp>
        <p:nvSpPr>
          <p:cNvPr id="76" name="Alt Text instruction text box">
            <a:extLst>
              <a:ext uri="{FF2B5EF4-FFF2-40B4-BE49-F238E27FC236}">
                <a16:creationId xmlns:a16="http://schemas.microsoft.com/office/drawing/2014/main" id="{025BF72B-ABAB-457D-8CA8-6EB737BCD263}"/>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can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the image or shape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F</a:t>
            </a:r>
            <a:r>
              <a:rPr lang="en-US" sz="1000" u="sng" dirty="0">
                <a:solidFill>
                  <a:schemeClr val="tx1"/>
                </a:solidFill>
                <a:latin typeface="Segoe UI Semibold" panose="020B0702040204020203" pitchFamily="34" charset="0"/>
                <a:cs typeface="Segoe UI Semibold" panose="020B0702040204020203" pitchFamily="34" charset="0"/>
              </a:rPr>
              <a:t>o</a:t>
            </a:r>
            <a:r>
              <a:rPr lang="en-US" sz="1000" dirty="0">
                <a:solidFill>
                  <a:schemeClr val="tx1"/>
                </a:solidFill>
                <a:latin typeface="Segoe UI Semibold" panose="020B0702040204020203" pitchFamily="34" charset="0"/>
                <a:cs typeface="Segoe UI Semibold" panose="020B0702040204020203" pitchFamily="34" charset="0"/>
              </a:rPr>
              <a:t>rmat Picture… </a:t>
            </a:r>
            <a:r>
              <a:rPr lang="en-US" sz="1000" dirty="0">
                <a:solidFill>
                  <a:schemeClr val="tx1"/>
                </a:solidFill>
                <a:latin typeface="Segoe UI" panose="020B0502040204020203" pitchFamily="34" charset="0"/>
                <a:cs typeface="Segoe UI" panose="020B0502040204020203" pitchFamily="34" charset="0"/>
              </a:rPr>
              <a:t>or </a:t>
            </a:r>
            <a:br>
              <a:rPr lang="en-US" sz="1000" dirty="0">
                <a:solidFill>
                  <a:schemeClr val="tx1"/>
                </a:solidFill>
                <a:latin typeface="Segoe UI" panose="020B0502040204020203" pitchFamily="34" charset="0"/>
                <a:cs typeface="Segoe UI" panose="020B0502040204020203" pitchFamily="34" charset="0"/>
              </a:rPr>
            </a:br>
            <a:r>
              <a:rPr lang="en-US" sz="1000" dirty="0">
                <a:solidFill>
                  <a:schemeClr val="tx1"/>
                </a:solidFill>
                <a:latin typeface="Segoe UI Semibold" panose="020B0702040204020203" pitchFamily="34" charset="0"/>
                <a:cs typeface="Segoe UI Semibold" panose="020B0702040204020203" pitchFamily="34" charset="0"/>
              </a:rPr>
              <a:t>F</a:t>
            </a:r>
            <a:r>
              <a:rPr lang="en-US" sz="1000" u="sng" dirty="0">
                <a:solidFill>
                  <a:schemeClr val="tx1"/>
                </a:solidFill>
                <a:latin typeface="Segoe UI Semibold" panose="020B0702040204020203" pitchFamily="34" charset="0"/>
                <a:cs typeface="Segoe UI Semibold" panose="020B0702040204020203" pitchFamily="34" charset="0"/>
              </a:rPr>
              <a:t>o</a:t>
            </a:r>
            <a:r>
              <a:rPr lang="en-US" sz="1000" dirty="0">
                <a:solidFill>
                  <a:schemeClr val="tx1"/>
                </a:solidFill>
                <a:latin typeface="Segoe UI Semibold" panose="020B0702040204020203" pitchFamily="34" charset="0"/>
                <a:cs typeface="Segoe UI Semibold" panose="020B0702040204020203" pitchFamily="34" charset="0"/>
              </a:rPr>
              <a:t>rmat Shape…</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the </a:t>
            </a:r>
            <a:r>
              <a:rPr lang="en-US" sz="1000" dirty="0">
                <a:solidFill>
                  <a:schemeClr val="tx1"/>
                </a:solidFill>
                <a:latin typeface="Segoe UI Semibold" panose="020B0702040204020203" pitchFamily="34" charset="0"/>
                <a:cs typeface="Segoe UI Semibold" panose="020B0702040204020203" pitchFamily="34" charset="0"/>
              </a:rPr>
              <a:t>Size &amp; Properties </a:t>
            </a:r>
            <a:r>
              <a:rPr lang="en-US" sz="1000" dirty="0">
                <a:solidFill>
                  <a:schemeClr val="tx1"/>
                </a:solidFill>
                <a:latin typeface="Segoe UI" panose="020B0502040204020203" pitchFamily="34" charset="0"/>
                <a:cs typeface="Segoe UI" panose="020B0502040204020203" pitchFamily="34" charset="0"/>
              </a:rPr>
              <a:t>icon</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Expand the </a:t>
            </a:r>
            <a:r>
              <a:rPr lang="en-US" sz="1000" dirty="0">
                <a:solidFill>
                  <a:schemeClr val="tx1"/>
                </a:solidFill>
                <a:latin typeface="Segoe UI Semibold" panose="020B0702040204020203" pitchFamily="34" charset="0"/>
                <a:cs typeface="Segoe UI Semibold" panose="020B0702040204020203" pitchFamily="34" charset="0"/>
              </a:rPr>
              <a:t>Alt Text </a:t>
            </a:r>
            <a:r>
              <a:rPr lang="en-US" sz="1000" dirty="0">
                <a:solidFill>
                  <a:schemeClr val="tx1"/>
                </a:solidFill>
                <a:latin typeface="Segoe UI" panose="020B0502040204020203" pitchFamily="34" charset="0"/>
                <a:cs typeface="Segoe UI" panose="020B0502040204020203" pitchFamily="34" charset="0"/>
              </a:rPr>
              <a:t>field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Title </a:t>
            </a:r>
            <a:r>
              <a:rPr lang="en-US" sz="1000" dirty="0">
                <a:solidFill>
                  <a:schemeClr val="tx1"/>
                </a:solidFill>
                <a:latin typeface="Segoe UI" panose="020B0502040204020203" pitchFamily="34" charset="0"/>
                <a:cs typeface="Segoe UI" panose="020B0502040204020203" pitchFamily="34" charset="0"/>
              </a:rPr>
              <a:t>and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of your image or object</a:t>
            </a:r>
          </a:p>
          <a:p>
            <a:pPr marL="0" indent="0" defTabSz="903827">
              <a:lnSpc>
                <a:spcPct val="100000"/>
              </a:lnSpc>
              <a:buNone/>
              <a:defRPr/>
            </a:pPr>
            <a:endParaRPr lang="en-US" sz="1163" dirty="0">
              <a:solidFill>
                <a:schemeClr val="tx1"/>
              </a:solidFill>
              <a:latin typeface="Segoe UI Semilight"/>
            </a:endParaRP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Semiligh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descr="Arrow pointing to the right" title="Arrow">
            <a:extLst>
              <a:ext uri="{FF2B5EF4-FFF2-40B4-BE49-F238E27FC236}">
                <a16:creationId xmlns:a16="http://schemas.microsoft.com/office/drawing/2014/main" id="{4004316C-A172-4666-9087-AA99DD600ABB}"/>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arow pointing to the right" title="Aarow">
            <a:extLst>
              <a:ext uri="{FF2B5EF4-FFF2-40B4-BE49-F238E27FC236}">
                <a16:creationId xmlns:a16="http://schemas.microsoft.com/office/drawing/2014/main" id="{CF41BA70-AA85-4D92-AA87-689DAB76DD7F}"/>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88868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descr="Monoline icon library for PowerPoint, title slide">
            <a:extLst>
              <a:ext uri="{FF2B5EF4-FFF2-40B4-BE49-F238E27FC236}">
                <a16:creationId xmlns:a16="http://schemas.microsoft.com/office/drawing/2014/main" id="{D0FF32AF-1F5D-4E9A-A156-0DB4C6031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465" y="1436688"/>
            <a:ext cx="3474720"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29506456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a:t>
            </a:r>
          </a:p>
        </p:txBody>
      </p:sp>
      <p:sp>
        <p:nvSpPr>
          <p:cNvPr id="4" name="Text Placeholder 3"/>
          <p:cNvSpPr>
            <a:spLocks noGrp="1"/>
          </p:cNvSpPr>
          <p:nvPr>
            <p:ph type="body" sz="quarter" idx="12"/>
          </p:nvPr>
        </p:nvSpPr>
        <p:spPr>
          <a:xfrm>
            <a:off x="585216" y="3977319"/>
            <a:ext cx="9144000" cy="332399"/>
          </a:xfrm>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endParaRPr lang="en-US" dirty="0"/>
          </a:p>
        </p:txBody>
      </p:sp>
    </p:spTree>
    <p:extLst>
      <p:ext uri="{BB962C8B-B14F-4D97-AF65-F5344CB8AC3E}">
        <p14:creationId xmlns:p14="http://schemas.microsoft.com/office/powerpoint/2010/main" val="80202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endParaRPr lang="en-US" dirty="0"/>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endParaRPr lang="en-US" dirty="0"/>
          </a:p>
        </p:txBody>
      </p:sp>
      <p:sp>
        <p:nvSpPr>
          <p:cNvPr id="7" name="Text Placeholder 6"/>
          <p:cNvSpPr>
            <a:spLocks noGrp="1"/>
          </p:cNvSpPr>
          <p:nvPr>
            <p:ph type="body" sz="quarter" idx="11"/>
          </p:nvPr>
        </p:nvSpPr>
        <p:spPr/>
        <p:txBody>
          <a:bodyPr/>
          <a:lstStyle/>
          <a:p>
            <a:r>
              <a:rPr lang="en-US"/>
              <a:t>NEXT: &lt;next slide title&gt;</a:t>
            </a:r>
            <a:endParaRPr lang="en-US" dirty="0"/>
          </a:p>
        </p:txBody>
      </p:sp>
    </p:spTree>
    <p:extLst>
      <p:ext uri="{BB962C8B-B14F-4D97-AF65-F5344CB8AC3E}">
        <p14:creationId xmlns:p14="http://schemas.microsoft.com/office/powerpoint/2010/main" val="108172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F7099766-35AE-4BB0-9DBE-A9DDEA1BBBAE}" vid="{C9116971-8069-4875-B386-0C8A57B9B5CF}"/>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F7099766-35AE-4BB0-9DBE-A9DDEA1BBBAE}" vid="{C1726122-5BD5-4A36-86F9-CB255E8EB2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schemas.openxmlformats.org/package/2006/metadata/core-properties"/>
    <ds:schemaRef ds:uri="965de625-df5b-42e9-a277-2113da4f1195"/>
    <ds:schemaRef ds:uri="http://purl.org/dc/dcmitype/"/>
    <ds:schemaRef ds:uri="http://schemas.microsoft.com/office/infopath/2007/PartnerControls"/>
    <ds:schemaRef ds:uri="http://purl.org/dc/elements/1.1/"/>
    <ds:schemaRef ds:uri="http://schemas.microsoft.com/office/2006/metadata/properties"/>
    <ds:schemaRef ds:uri="dcf5ddc1-fb1d-440f-849a-6450bddbaed7"/>
    <ds:schemaRef ds:uri="http://www.w3.org/XML/1998/namespace"/>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Microsoft_Ignite_Tour_Template_16x9.potx</Template>
  <TotalTime>399</TotalTime>
  <Words>8647</Words>
  <Application>Microsoft Office PowerPoint</Application>
  <PresentationFormat>Widescreen</PresentationFormat>
  <Paragraphs>959</Paragraphs>
  <Slides>98</Slides>
  <Notes>88</Notes>
  <HiddenSlides>41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98</vt:i4>
      </vt:variant>
    </vt:vector>
  </HeadingPairs>
  <TitlesOfParts>
    <vt:vector size="108" baseType="lpstr">
      <vt:lpstr>Arial</vt:lpstr>
      <vt:lpstr>Calibri</vt:lpstr>
      <vt:lpstr>Consolas</vt:lpstr>
      <vt:lpstr>Segoe UI</vt:lpstr>
      <vt:lpstr>Segoe UI Light</vt:lpstr>
      <vt:lpstr>Segoe UI Semibold</vt:lpstr>
      <vt:lpstr>Segoe UI Semilight</vt:lpstr>
      <vt:lpstr>Wingdings</vt:lpstr>
      <vt:lpstr>5-51015_Microsoft_Ignite_Tour_Template_Light</vt:lpstr>
      <vt:lpstr>5-51015_Microsoft_Ignite_Tour_Template_Dark</vt:lpstr>
      <vt:lpstr>PowerPoint Presentation</vt:lpstr>
      <vt:lpstr>City-specific walk-in slides</vt:lpstr>
      <vt:lpstr>Investing in Serverless: Less Servers, More Code</vt:lpstr>
      <vt:lpstr>Introduction to Serverless</vt:lpstr>
      <vt:lpstr>PowerPoint Presentation</vt:lpstr>
      <vt:lpstr>PowerPoint Presentation</vt:lpstr>
      <vt:lpstr>PowerPoint Presentation</vt:lpstr>
      <vt:lpstr>PowerPoint Presentation</vt:lpstr>
      <vt:lpstr>What is Serverless? </vt:lpstr>
      <vt:lpstr>What is Serverless? </vt:lpstr>
      <vt:lpstr>What is Serverless? </vt:lpstr>
      <vt:lpstr>What is Serverless? </vt:lpstr>
      <vt:lpstr>Scanning a SKU</vt:lpstr>
      <vt:lpstr>Scanning a SKU</vt:lpstr>
      <vt:lpstr>Serverless for Elastic Scale</vt:lpstr>
      <vt:lpstr>Functions by the numbers. </vt:lpstr>
      <vt:lpstr>Azure serverless platform components</vt:lpstr>
      <vt:lpstr>Azure serverless platform components</vt:lpstr>
      <vt:lpstr>Azure serverless platform components</vt:lpstr>
      <vt:lpstr>Azure serverless platform components</vt:lpstr>
      <vt:lpstr>Azure serverless platform components</vt:lpstr>
      <vt:lpstr>Introducing Functions</vt:lpstr>
      <vt:lpstr>Functions Secret Sauce: Triggers and Bindings</vt:lpstr>
      <vt:lpstr>Scenarios</vt:lpstr>
      <vt:lpstr>Scenarios</vt:lpstr>
      <vt:lpstr>Case Studies</vt:lpstr>
      <vt:lpstr>Case Studies</vt:lpstr>
      <vt:lpstr>Enterprise Messaging with Event Grid</vt:lpstr>
      <vt:lpstr>PowerPoint Presentation</vt:lpstr>
      <vt:lpstr>PowerPoint Presentation</vt:lpstr>
      <vt:lpstr>PowerPoint Presentation</vt:lpstr>
      <vt:lpstr>Azure Event Grid</vt:lpstr>
      <vt:lpstr>Benefits</vt:lpstr>
      <vt:lpstr>But Wait … What About? </vt:lpstr>
      <vt:lpstr>But Wait … What About? </vt:lpstr>
      <vt:lpstr>But Wait … What About? </vt:lpstr>
      <vt:lpstr>Scenarios</vt:lpstr>
      <vt:lpstr>Manage all events in one place</vt:lpstr>
      <vt:lpstr>Manage all events in one place</vt:lpstr>
      <vt:lpstr>Ensure reliability and performance in your apps</vt:lpstr>
      <vt:lpstr>Concepts</vt:lpstr>
      <vt:lpstr>SKU Events</vt:lpstr>
      <vt:lpstr>Event Grid and Azure Functions</vt:lpstr>
      <vt:lpstr>Durable Functions for Long Running Workflows</vt:lpstr>
      <vt:lpstr>Durable Functions</vt:lpstr>
      <vt:lpstr>Durable Functions Patterns </vt:lpstr>
      <vt:lpstr>SKU Lifecycle</vt:lpstr>
      <vt:lpstr>Durable Serverless Workflows</vt:lpstr>
      <vt:lpstr>Integrations Made Easy with Logic Apps</vt:lpstr>
      <vt:lpstr>Introducing Azure Logic Apps </vt:lpstr>
      <vt:lpstr>Hundreds of Connectors for Integrations</vt:lpstr>
      <vt:lpstr>Visual Workflow Designer</vt:lpstr>
      <vt:lpstr>Logic Apps connects everything</vt:lpstr>
      <vt:lpstr>Case Study</vt:lpstr>
      <vt:lpstr>Logic Apps Integrating Event Grid and Email</vt:lpstr>
      <vt:lpstr>Logic Apps Integrating Machine Learning</vt:lpstr>
      <vt:lpstr>Next steps</vt:lpstr>
      <vt:lpstr>PowerPoint Presentation</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Square photo  with title</vt:lpstr>
      <vt:lpstr>Square photo layout  with smaller text</vt:lpstr>
      <vt:lpstr>Slide palette info</vt:lpstr>
      <vt:lpstr>Attention: PLEASE READ</vt:lpstr>
      <vt:lpstr>Common copyright myths</vt:lpstr>
      <vt:lpstr>Resources for Microsoft employees</vt:lpstr>
      <vt:lpstr>Creating accessible content</vt:lpstr>
      <vt:lpstr>Microsoft monoline icons</vt:lpstr>
      <vt:lpstr>Demo</vt:lpstr>
      <vt:lpstr>Video</vt:lpstr>
      <vt:lpstr>Section title</vt:lpstr>
      <vt:lpstr>Software code slide</vt:lpstr>
      <vt:lpstr>Notes (hidden)</vt:lpstr>
      <vt:lpstr>PowerPoint Presentation</vt:lpstr>
      <vt:lpstr>City-specific walk-in slides</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Square photo  with title</vt:lpstr>
      <vt:lpstr>Square photo layout  with smaller text</vt:lpstr>
      <vt:lpstr>Slide palette info</vt:lpstr>
      <vt:lpstr>Attention: PLEASE READ</vt:lpstr>
      <vt:lpstr>Common copyright myths</vt:lpstr>
      <vt:lpstr>Resources for Microsoft employees</vt:lpstr>
      <vt:lpstr>Creating accessible content</vt:lpstr>
      <vt:lpstr>Microsoft monoline icons</vt:lpstr>
      <vt:lpstr>Demo</vt:lpstr>
      <vt:lpstr>Video</vt:lpstr>
      <vt:lpstr>Section title</vt:lpstr>
      <vt:lpstr>Software code slide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Jeremy Likness</dc:creator>
  <cp:keywords>Microsoft Ignite Tour</cp:keywords>
  <dc:description/>
  <cp:lastModifiedBy>Jeremy Likness</cp:lastModifiedBy>
  <cp:revision>23</cp:revision>
  <dcterms:created xsi:type="dcterms:W3CDTF">2018-11-02T22:51:54Z</dcterms:created>
  <dcterms:modified xsi:type="dcterms:W3CDTF">2018-11-26T16:55:52Z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